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Open Sans Extra Bold" charset="1" panose="020B0906030804020204"/>
      <p:regular r:id="rId20"/>
    </p:embeddedFont>
    <p:embeddedFont>
      <p:font typeface="Poppins" charset="1" panose="00000500000000000000"/>
      <p:regular r:id="rId21"/>
    </p:embeddedFont>
    <p:embeddedFont>
      <p:font typeface="Arial" charset="1" panose="020B0502020202020204"/>
      <p:regular r:id="rId22"/>
    </p:embeddedFont>
    <p:embeddedFont>
      <p:font typeface="Poppins Bold" charset="1" panose="000008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jpeg" Type="http://schemas.openxmlformats.org/officeDocument/2006/relationships/image"/><Relationship Id="rId4" Target="../media/image32.png" Type="http://schemas.openxmlformats.org/officeDocument/2006/relationships/image"/><Relationship Id="rId5" Target="../media/image33.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svg" Type="http://schemas.openxmlformats.org/officeDocument/2006/relationships/image"/><Relationship Id="rId12" Target="../media/image46.png" Type="http://schemas.openxmlformats.org/officeDocument/2006/relationships/image"/><Relationship Id="rId13" Target="../media/image47.svg" Type="http://schemas.openxmlformats.org/officeDocument/2006/relationships/image"/><Relationship Id="rId14" Target="../media/image48.png" Type="http://schemas.openxmlformats.org/officeDocument/2006/relationships/image"/><Relationship Id="rId15" Target="../media/image49.svg" Type="http://schemas.openxmlformats.org/officeDocument/2006/relationships/image"/><Relationship Id="rId16" Target="../media/image50.png" Type="http://schemas.openxmlformats.org/officeDocument/2006/relationships/image"/><Relationship Id="rId17" Target="../media/image51.svg" Type="http://schemas.openxmlformats.org/officeDocument/2006/relationships/image"/><Relationship Id="rId18" Target="../media/image52.png" Type="http://schemas.openxmlformats.org/officeDocument/2006/relationships/image"/><Relationship Id="rId19" Target="../media/image53.svg" Type="http://schemas.openxmlformats.org/officeDocument/2006/relationships/image"/><Relationship Id="rId2" Target="../media/image36.png" Type="http://schemas.openxmlformats.org/officeDocument/2006/relationships/image"/><Relationship Id="rId20" Target="../media/image54.png" Type="http://schemas.openxmlformats.org/officeDocument/2006/relationships/image"/><Relationship Id="rId21" Target="../media/image55.svg" Type="http://schemas.openxmlformats.org/officeDocument/2006/relationships/image"/><Relationship Id="rId22" Target="../media/image56.png" Type="http://schemas.openxmlformats.org/officeDocument/2006/relationships/image"/><Relationship Id="rId23" Target="../media/image57.svg" Type="http://schemas.openxmlformats.org/officeDocument/2006/relationships/image"/><Relationship Id="rId24" Target="../media/image58.png" Type="http://schemas.openxmlformats.org/officeDocument/2006/relationships/image"/><Relationship Id="rId25" Target="../media/image59.svg" Type="http://schemas.openxmlformats.org/officeDocument/2006/relationships/image"/><Relationship Id="rId26" Target="../media/image60.png" Type="http://schemas.openxmlformats.org/officeDocument/2006/relationships/image"/><Relationship Id="rId27" Target="../media/image61.svg" Type="http://schemas.openxmlformats.org/officeDocument/2006/relationships/image"/><Relationship Id="rId28" Target="../media/image62.png" Type="http://schemas.openxmlformats.org/officeDocument/2006/relationships/image"/><Relationship Id="rId29" Target="../media/image63.svg" Type="http://schemas.openxmlformats.org/officeDocument/2006/relationships/image"/><Relationship Id="rId3" Target="../media/image37.svg" Type="http://schemas.openxmlformats.org/officeDocument/2006/relationships/image"/><Relationship Id="rId30" Target="../media/image64.png" Type="http://schemas.openxmlformats.org/officeDocument/2006/relationships/image"/><Relationship Id="rId31" Target="../media/image65.svg" Type="http://schemas.openxmlformats.org/officeDocument/2006/relationships/image"/><Relationship Id="rId32" Target="../media/image66.png" Type="http://schemas.openxmlformats.org/officeDocument/2006/relationships/image"/><Relationship Id="rId33" Target="../media/image67.svg" Type="http://schemas.openxmlformats.org/officeDocument/2006/relationships/image"/><Relationship Id="rId34" Target="../media/image68.png" Type="http://schemas.openxmlformats.org/officeDocument/2006/relationships/image"/><Relationship Id="rId35" Target="../media/image69.svg" Type="http://schemas.openxmlformats.org/officeDocument/2006/relationships/image"/><Relationship Id="rId36" Target="../media/image70.png" Type="http://schemas.openxmlformats.org/officeDocument/2006/relationships/image"/><Relationship Id="rId37" Target="../media/image71.svg" Type="http://schemas.openxmlformats.org/officeDocument/2006/relationships/image"/><Relationship Id="rId38" Target="../media/image72.png" Type="http://schemas.openxmlformats.org/officeDocument/2006/relationships/image"/><Relationship Id="rId39" Target="../media/image73.svg" Type="http://schemas.openxmlformats.org/officeDocument/2006/relationships/image"/><Relationship Id="rId4" Target="../media/image38.png" Type="http://schemas.openxmlformats.org/officeDocument/2006/relationships/image"/><Relationship Id="rId40" Target="../media/image74.png" Type="http://schemas.openxmlformats.org/officeDocument/2006/relationships/image"/><Relationship Id="rId41" Target="../media/image75.svg" Type="http://schemas.openxmlformats.org/officeDocument/2006/relationships/image"/><Relationship Id="rId42" Target="../media/image76.png" Type="http://schemas.openxmlformats.org/officeDocument/2006/relationships/image"/><Relationship Id="rId43" Target="../media/image77.svg" Type="http://schemas.openxmlformats.org/officeDocument/2006/relationships/image"/><Relationship Id="rId44" Target="../media/image78.png" Type="http://schemas.openxmlformats.org/officeDocument/2006/relationships/image"/><Relationship Id="rId45" Target="../media/image79.svg" Type="http://schemas.openxmlformats.org/officeDocument/2006/relationships/image"/><Relationship Id="rId46" Target="../media/image80.png" Type="http://schemas.openxmlformats.org/officeDocument/2006/relationships/image"/><Relationship Id="rId47" Target="../media/image81.svg" Type="http://schemas.openxmlformats.org/officeDocument/2006/relationships/image"/><Relationship Id="rId48" Target="../media/image82.png" Type="http://schemas.openxmlformats.org/officeDocument/2006/relationships/image"/><Relationship Id="rId49" Target="../media/image83.svg" Type="http://schemas.openxmlformats.org/officeDocument/2006/relationships/image"/><Relationship Id="rId5" Target="../media/image39.svg" Type="http://schemas.openxmlformats.org/officeDocument/2006/relationships/image"/><Relationship Id="rId50" Target="../media/image84.png" Type="http://schemas.openxmlformats.org/officeDocument/2006/relationships/image"/><Relationship Id="rId51" Target="../media/image85.svg" Type="http://schemas.openxmlformats.org/officeDocument/2006/relationships/image"/><Relationship Id="rId52" Target="../media/image86.png" Type="http://schemas.openxmlformats.org/officeDocument/2006/relationships/image"/><Relationship Id="rId53" Target="../media/image87.svg" Type="http://schemas.openxmlformats.org/officeDocument/2006/relationships/image"/><Relationship Id="rId54" Target="../media/image88.png" Type="http://schemas.openxmlformats.org/officeDocument/2006/relationships/image"/><Relationship Id="rId55" Target="../media/image89.svg" Type="http://schemas.openxmlformats.org/officeDocument/2006/relationships/image"/><Relationship Id="rId56" Target="../media/image90.png" Type="http://schemas.openxmlformats.org/officeDocument/2006/relationships/image"/><Relationship Id="rId57" Target="../media/image91.svg" Type="http://schemas.openxmlformats.org/officeDocument/2006/relationships/image"/><Relationship Id="rId58" Target="../media/image92.png" Type="http://schemas.openxmlformats.org/officeDocument/2006/relationships/image"/><Relationship Id="rId59" Target="../media/image93.svg" Type="http://schemas.openxmlformats.org/officeDocument/2006/relationships/image"/><Relationship Id="rId6" Target="../media/image40.png" Type="http://schemas.openxmlformats.org/officeDocument/2006/relationships/image"/><Relationship Id="rId60" Target="../media/image94.png" Type="http://schemas.openxmlformats.org/officeDocument/2006/relationships/image"/><Relationship Id="rId61" Target="../media/image95.svg" Type="http://schemas.openxmlformats.org/officeDocument/2006/relationships/image"/><Relationship Id="rId62" Target="../media/image96.png" Type="http://schemas.openxmlformats.org/officeDocument/2006/relationships/image"/><Relationship Id="rId63" Target="../media/image97.svg" Type="http://schemas.openxmlformats.org/officeDocument/2006/relationships/image"/><Relationship Id="rId64" Target="../media/image98.png" Type="http://schemas.openxmlformats.org/officeDocument/2006/relationships/image"/><Relationship Id="rId65" Target="../media/image99.svg" Type="http://schemas.openxmlformats.org/officeDocument/2006/relationships/image"/><Relationship Id="rId66" Target="../media/image100.png" Type="http://schemas.openxmlformats.org/officeDocument/2006/relationships/image"/><Relationship Id="rId67" Target="../media/image101.svg" Type="http://schemas.openxmlformats.org/officeDocument/2006/relationships/image"/><Relationship Id="rId68" Target="../media/image102.png" Type="http://schemas.openxmlformats.org/officeDocument/2006/relationships/image"/><Relationship Id="rId69" Target="../media/image103.svg" Type="http://schemas.openxmlformats.org/officeDocument/2006/relationships/image"/><Relationship Id="rId7" Target="../media/image41.svg" Type="http://schemas.openxmlformats.org/officeDocument/2006/relationships/image"/><Relationship Id="rId70" Target="../media/image104.png" Type="http://schemas.openxmlformats.org/officeDocument/2006/relationships/image"/><Relationship Id="rId71" Target="../media/image105.svg" Type="http://schemas.openxmlformats.org/officeDocument/2006/relationships/image"/><Relationship Id="rId72" Target="../media/image106.png" Type="http://schemas.openxmlformats.org/officeDocument/2006/relationships/image"/><Relationship Id="rId73" Target="../media/image107.svg" Type="http://schemas.openxmlformats.org/officeDocument/2006/relationships/image"/><Relationship Id="rId74" Target="../media/image108.png" Type="http://schemas.openxmlformats.org/officeDocument/2006/relationships/image"/><Relationship Id="rId75" Target="../media/image109.svg" Type="http://schemas.openxmlformats.org/officeDocument/2006/relationships/image"/><Relationship Id="rId76" Target="../media/image110.png" Type="http://schemas.openxmlformats.org/officeDocument/2006/relationships/image"/><Relationship Id="rId77" Target="../media/image111.svg" Type="http://schemas.openxmlformats.org/officeDocument/2006/relationships/image"/><Relationship Id="rId78" Target="../media/image112.png" Type="http://schemas.openxmlformats.org/officeDocument/2006/relationships/image"/><Relationship Id="rId79" Target="../media/image113.svg" Type="http://schemas.openxmlformats.org/officeDocument/2006/relationships/image"/><Relationship Id="rId8" Target="../media/image42.png" Type="http://schemas.openxmlformats.org/officeDocument/2006/relationships/image"/><Relationship Id="rId80" Target="../media/image114.png" Type="http://schemas.openxmlformats.org/officeDocument/2006/relationships/image"/><Relationship Id="rId81" Target="../media/image115.svg" Type="http://schemas.openxmlformats.org/officeDocument/2006/relationships/image"/><Relationship Id="rId82" Target="../media/image116.png" Type="http://schemas.openxmlformats.org/officeDocument/2006/relationships/image"/><Relationship Id="rId83" Target="../media/image117.svg" Type="http://schemas.openxmlformats.org/officeDocument/2006/relationships/image"/><Relationship Id="rId84" Target="../media/image118.png" Type="http://schemas.openxmlformats.org/officeDocument/2006/relationships/image"/><Relationship Id="rId85" Target="../media/image119.svg" Type="http://schemas.openxmlformats.org/officeDocument/2006/relationships/image"/><Relationship Id="rId86" Target="../media/image120.png" Type="http://schemas.openxmlformats.org/officeDocument/2006/relationships/image"/><Relationship Id="rId87" Target="../media/image121.svg" Type="http://schemas.openxmlformats.org/officeDocument/2006/relationships/image"/><Relationship Id="rId88" Target="../media/image122.png" Type="http://schemas.openxmlformats.org/officeDocument/2006/relationships/image"/><Relationship Id="rId89" Target="../media/image123.svg" Type="http://schemas.openxmlformats.org/officeDocument/2006/relationships/image"/><Relationship Id="rId9" Target="../media/image43.svg" Type="http://schemas.openxmlformats.org/officeDocument/2006/relationships/image"/><Relationship Id="rId90" Target="../media/image124.png" Type="http://schemas.openxmlformats.org/officeDocument/2006/relationships/image"/><Relationship Id="rId91" Target="../media/image125.svg" Type="http://schemas.openxmlformats.org/officeDocument/2006/relationships/image"/><Relationship Id="rId92" Target="../media/image126.png" Type="http://schemas.openxmlformats.org/officeDocument/2006/relationships/image"/><Relationship Id="rId93" Target="../media/image127.svg" Type="http://schemas.openxmlformats.org/officeDocument/2006/relationships/image"/><Relationship Id="rId94" Target="../media/image128.png" Type="http://schemas.openxmlformats.org/officeDocument/2006/relationships/image"/><Relationship Id="rId95" Target="../media/image129.svg" Type="http://schemas.openxmlformats.org/officeDocument/2006/relationships/image"/><Relationship Id="rId96" Target="../media/image130.png" Type="http://schemas.openxmlformats.org/officeDocument/2006/relationships/image"/><Relationship Id="rId97" Target="../media/image131.svg" Type="http://schemas.openxmlformats.org/officeDocument/2006/relationships/image"/><Relationship Id="rId98" Target="../media/image132.png" Type="http://schemas.openxmlformats.org/officeDocument/2006/relationships/image"/><Relationship Id="rId99" Target="../media/image13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097502" y="5590237"/>
            <a:ext cx="14099416" cy="140994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747857" y="3637316"/>
            <a:ext cx="9144000" cy="2859967"/>
          </a:xfrm>
          <a:prstGeom prst="rect">
            <a:avLst/>
          </a:prstGeom>
        </p:spPr>
        <p:txBody>
          <a:bodyPr anchor="t" rtlCol="false" tIns="0" lIns="0" bIns="0" rIns="0">
            <a:spAutoFit/>
          </a:bodyPr>
          <a:lstStyle/>
          <a:p>
            <a:pPr algn="l">
              <a:lnSpc>
                <a:spcPts val="11489"/>
              </a:lnSpc>
              <a:spcBef>
                <a:spcPct val="0"/>
              </a:spcBef>
            </a:pPr>
            <a:r>
              <a:rPr lang="en-US" sz="8206">
                <a:solidFill>
                  <a:srgbClr val="051D40"/>
                </a:solidFill>
                <a:latin typeface="Open Sans Extra Bold"/>
                <a:ea typeface="Open Sans Extra Bold"/>
                <a:cs typeface="Open Sans Extra Bold"/>
                <a:sym typeface="Open Sans Extra Bold"/>
              </a:rPr>
              <a:t>SWAYAMSIDDHA      APP</a:t>
            </a:r>
          </a:p>
        </p:txBody>
      </p:sp>
      <p:grpSp>
        <p:nvGrpSpPr>
          <p:cNvPr name="Group 6" id="6"/>
          <p:cNvGrpSpPr/>
          <p:nvPr/>
        </p:nvGrpSpPr>
        <p:grpSpPr>
          <a:xfrm rot="0">
            <a:off x="16420234" y="-1717598"/>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747857" y="-643475"/>
            <a:ext cx="1286950" cy="12869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929195" y="8389571"/>
            <a:ext cx="3735531" cy="37355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8757394" y="7522582"/>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2"/>
            <a:stretch>
              <a:fillRect l="0" t="0" r="0" b="0"/>
            </a:stretch>
          </a:blipFill>
        </p:spPr>
      </p:sp>
      <p:grpSp>
        <p:nvGrpSpPr>
          <p:cNvPr name="Group 16" id="16"/>
          <p:cNvGrpSpPr>
            <a:grpSpLocks noChangeAspect="true"/>
          </p:cNvGrpSpPr>
          <p:nvPr/>
        </p:nvGrpSpPr>
        <p:grpSpPr>
          <a:xfrm rot="0">
            <a:off x="9141416" y="2520315"/>
            <a:ext cx="9146584" cy="5246370"/>
            <a:chOff x="0" y="0"/>
            <a:chExt cx="7981950" cy="4578350"/>
          </a:xfrm>
        </p:grpSpPr>
        <p:sp>
          <p:nvSpPr>
            <p:cNvPr name="Freeform 17" id="17"/>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name="Freeform 18" id="18"/>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9" id="19"/>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0" id="20"/>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1" id="21"/>
            <p:cNvSpPr/>
            <p:nvPr/>
          </p:nvSpPr>
          <p:spPr>
            <a:xfrm flipH="false" flipV="false" rot="137999">
              <a:off x="889056" y="156880"/>
              <a:ext cx="6202568" cy="4029640"/>
            </a:xfrm>
            <a:custGeom>
              <a:avLst/>
              <a:gdLst/>
              <a:ahLst/>
              <a:cxnLst/>
              <a:rect r="r" b="b" t="t" l="l"/>
              <a:pathLst>
                <a:path h="4029640" w="6202568">
                  <a:moveTo>
                    <a:pt x="0" y="243013"/>
                  </a:moveTo>
                  <a:lnTo>
                    <a:pt x="6050481" y="0"/>
                  </a:lnTo>
                  <a:lnTo>
                    <a:pt x="6202568" y="3786627"/>
                  </a:lnTo>
                  <a:lnTo>
                    <a:pt x="152086" y="4029640"/>
                  </a:lnTo>
                  <a:close/>
                </a:path>
              </a:pathLst>
            </a:custGeom>
            <a:blipFill>
              <a:blip r:embed="rId3"/>
              <a:stretch>
                <a:fillRect l="-63371" t="-66337" r="-63371" b="-66337"/>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5081214" y="1028700"/>
            <a:ext cx="13966619" cy="9063436"/>
            <a:chOff x="0" y="0"/>
            <a:chExt cx="1213749" cy="787645"/>
          </a:xfrm>
        </p:grpSpPr>
        <p:sp>
          <p:nvSpPr>
            <p:cNvPr name="Freeform 4" id="4"/>
            <p:cNvSpPr/>
            <p:nvPr/>
          </p:nvSpPr>
          <p:spPr>
            <a:xfrm flipH="false" flipV="false" rot="0">
              <a:off x="0" y="0"/>
              <a:ext cx="1213749" cy="787645"/>
            </a:xfrm>
            <a:custGeom>
              <a:avLst/>
              <a:gdLst/>
              <a:ahLst/>
              <a:cxnLst/>
              <a:rect r="r" b="b" t="t" l="l"/>
              <a:pathLst>
                <a:path h="787645" w="1213749">
                  <a:moveTo>
                    <a:pt x="0" y="0"/>
                  </a:moveTo>
                  <a:lnTo>
                    <a:pt x="1213749" y="0"/>
                  </a:lnTo>
                  <a:lnTo>
                    <a:pt x="1213749" y="787645"/>
                  </a:lnTo>
                  <a:lnTo>
                    <a:pt x="0" y="787645"/>
                  </a:lnTo>
                  <a:close/>
                </a:path>
              </a:pathLst>
            </a:custGeom>
            <a:blipFill>
              <a:blip r:embed="rId3"/>
              <a:stretch>
                <a:fillRect l="0" t="-254" r="0" b="-254"/>
              </a:stretch>
            </a:blipFill>
          </p:spPr>
        </p:sp>
      </p:grpSp>
      <p:sp>
        <p:nvSpPr>
          <p:cNvPr name="TextBox 5" id="5"/>
          <p:cNvSpPr txBox="true"/>
          <p:nvPr/>
        </p:nvSpPr>
        <p:spPr>
          <a:xfrm rot="0">
            <a:off x="439721" y="4027372"/>
            <a:ext cx="3922941" cy="2117956"/>
          </a:xfrm>
          <a:prstGeom prst="rect">
            <a:avLst/>
          </a:prstGeom>
        </p:spPr>
        <p:txBody>
          <a:bodyPr anchor="t" rtlCol="false" tIns="0" lIns="0" bIns="0" rIns="0">
            <a:spAutoFit/>
          </a:bodyPr>
          <a:lstStyle/>
          <a:p>
            <a:pPr algn="ctr">
              <a:lnSpc>
                <a:spcPts val="8525"/>
              </a:lnSpc>
            </a:pPr>
            <a:r>
              <a:rPr lang="en-US" sz="6089">
                <a:solidFill>
                  <a:srgbClr val="FDFDFD"/>
                </a:solidFill>
                <a:latin typeface="Open Sans Extra Bold"/>
                <a:ea typeface="Open Sans Extra Bold"/>
                <a:cs typeface="Open Sans Extra Bold"/>
                <a:sym typeface="Open Sans Extra Bold"/>
              </a:rPr>
              <a:t>Proposed </a:t>
            </a:r>
          </a:p>
          <a:p>
            <a:pPr algn="ctr">
              <a:lnSpc>
                <a:spcPts val="8525"/>
              </a:lnSpc>
              <a:spcBef>
                <a:spcPct val="0"/>
              </a:spcBef>
            </a:pPr>
            <a:r>
              <a:rPr lang="en-US" sz="6089">
                <a:solidFill>
                  <a:srgbClr val="FDFDFD"/>
                </a:solidFill>
                <a:latin typeface="Open Sans Extra Bold"/>
                <a:ea typeface="Open Sans Extra Bold"/>
                <a:cs typeface="Open Sans Extra Bold"/>
                <a:sym typeface="Open Sans Extra Bold"/>
              </a:rPr>
              <a:t>Work</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2F3B69"/>
        </a:solidFill>
      </p:bgPr>
    </p:bg>
    <p:spTree>
      <p:nvGrpSpPr>
        <p:cNvPr id="1" name=""/>
        <p:cNvGrpSpPr/>
        <p:nvPr/>
      </p:nvGrpSpPr>
      <p:grpSpPr>
        <a:xfrm>
          <a:off x="0" y="0"/>
          <a:ext cx="0" cy="0"/>
          <a:chOff x="0" y="0"/>
          <a:chExt cx="0" cy="0"/>
        </a:xfrm>
      </p:grpSpPr>
      <p:grpSp>
        <p:nvGrpSpPr>
          <p:cNvPr name="Group 2" id="2"/>
          <p:cNvGrpSpPr/>
          <p:nvPr/>
        </p:nvGrpSpPr>
        <p:grpSpPr>
          <a:xfrm rot="0">
            <a:off x="1028700" y="1283153"/>
            <a:ext cx="7523780" cy="1800879"/>
            <a:chOff x="0" y="0"/>
            <a:chExt cx="2106826" cy="504286"/>
          </a:xfrm>
        </p:grpSpPr>
        <p:sp>
          <p:nvSpPr>
            <p:cNvPr name="Freeform 3" id="3"/>
            <p:cNvSpPr/>
            <p:nvPr/>
          </p:nvSpPr>
          <p:spPr>
            <a:xfrm flipH="false" flipV="false" rot="0">
              <a:off x="0" y="0"/>
              <a:ext cx="2106826" cy="504286"/>
            </a:xfrm>
            <a:custGeom>
              <a:avLst/>
              <a:gdLst/>
              <a:ahLst/>
              <a:cxnLst/>
              <a:rect r="r" b="b" t="t" l="l"/>
              <a:pathLst>
                <a:path h="504286" w="2106826">
                  <a:moveTo>
                    <a:pt x="0" y="0"/>
                  </a:moveTo>
                  <a:lnTo>
                    <a:pt x="2106826" y="0"/>
                  </a:lnTo>
                  <a:lnTo>
                    <a:pt x="2106826" y="504286"/>
                  </a:lnTo>
                  <a:lnTo>
                    <a:pt x="0" y="504286"/>
                  </a:lnTo>
                  <a:close/>
                </a:path>
              </a:pathLst>
            </a:custGeom>
            <a:solidFill>
              <a:srgbClr val="FAFAFF">
                <a:alpha val="95686"/>
              </a:srgbClr>
            </a:solidFill>
            <a:ln cap="sq">
              <a:noFill/>
              <a:prstDash val="solid"/>
              <a:miter/>
            </a:ln>
          </p:spPr>
        </p:sp>
        <p:sp>
          <p:nvSpPr>
            <p:cNvPr name="TextBox 4" id="4"/>
            <p:cNvSpPr txBox="true"/>
            <p:nvPr/>
          </p:nvSpPr>
          <p:spPr>
            <a:xfrm>
              <a:off x="0" y="-38100"/>
              <a:ext cx="2106826" cy="54238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2200267" y="1673977"/>
            <a:ext cx="4590878" cy="975061"/>
          </a:xfrm>
          <a:prstGeom prst="rect">
            <a:avLst/>
          </a:prstGeom>
        </p:spPr>
        <p:txBody>
          <a:bodyPr anchor="t" rtlCol="false" tIns="0" lIns="0" bIns="0" rIns="0">
            <a:spAutoFit/>
          </a:bodyPr>
          <a:lstStyle/>
          <a:p>
            <a:pPr algn="l" marL="0" indent="0" lvl="0">
              <a:lnSpc>
                <a:spcPts val="7907"/>
              </a:lnSpc>
              <a:spcBef>
                <a:spcPct val="0"/>
              </a:spcBef>
            </a:pPr>
            <a:r>
              <a:rPr lang="en-US" sz="5648">
                <a:solidFill>
                  <a:srgbClr val="2F3B69"/>
                </a:solidFill>
                <a:latin typeface="Open Sans Extra Bold"/>
                <a:ea typeface="Open Sans Extra Bold"/>
                <a:cs typeface="Open Sans Extra Bold"/>
                <a:sym typeface="Open Sans Extra Bold"/>
              </a:rPr>
              <a:t>Conclusion</a:t>
            </a:r>
          </a:p>
        </p:txBody>
      </p:sp>
      <p:sp>
        <p:nvSpPr>
          <p:cNvPr name="TextBox 6" id="6"/>
          <p:cNvSpPr txBox="true"/>
          <p:nvPr/>
        </p:nvSpPr>
        <p:spPr>
          <a:xfrm rot="0">
            <a:off x="1233891" y="4488763"/>
            <a:ext cx="15297109" cy="3152500"/>
          </a:xfrm>
          <a:prstGeom prst="rect">
            <a:avLst/>
          </a:prstGeom>
        </p:spPr>
        <p:txBody>
          <a:bodyPr anchor="t" rtlCol="false" tIns="0" lIns="0" bIns="0" rIns="0">
            <a:spAutoFit/>
          </a:bodyPr>
          <a:lstStyle/>
          <a:p>
            <a:pPr algn="l" marL="0" indent="0" lvl="0">
              <a:lnSpc>
                <a:spcPts val="4135"/>
              </a:lnSpc>
            </a:pPr>
            <a:r>
              <a:rPr lang="en-US" sz="2757" spc="-55">
                <a:solidFill>
                  <a:srgbClr val="E3DDDC"/>
                </a:solidFill>
                <a:latin typeface="Poppins"/>
                <a:ea typeface="Poppins"/>
                <a:cs typeface="Poppins"/>
                <a:sym typeface="Poppins"/>
              </a:rPr>
              <a:t>The Swayamsiddha app stands as a powerful tool for women empowerment, By offering a convenient platform for homemade product sales, it addresses the needs of both customers and artisans alike. With features such as online ordering, event notifications, and sales analytics, the app streamlines the purchasing process.It also enhances accessibility for customers, eliminating the need for physical visits to the trust. We look forward to the positive impact this app will have on both artisans and customers alike. </a:t>
            </a:r>
          </a:p>
        </p:txBody>
      </p:sp>
      <p:grpSp>
        <p:nvGrpSpPr>
          <p:cNvPr name="Group 7" id="7"/>
          <p:cNvGrpSpPr/>
          <p:nvPr/>
        </p:nvGrpSpPr>
        <p:grpSpPr>
          <a:xfrm rot="0">
            <a:off x="1028700" y="3084032"/>
            <a:ext cx="7523780" cy="428991"/>
            <a:chOff x="0" y="0"/>
            <a:chExt cx="2106826" cy="120127"/>
          </a:xfrm>
        </p:grpSpPr>
        <p:sp>
          <p:nvSpPr>
            <p:cNvPr name="Freeform 8" id="8"/>
            <p:cNvSpPr/>
            <p:nvPr/>
          </p:nvSpPr>
          <p:spPr>
            <a:xfrm flipH="false" flipV="false" rot="0">
              <a:off x="0" y="0"/>
              <a:ext cx="2106826" cy="120127"/>
            </a:xfrm>
            <a:custGeom>
              <a:avLst/>
              <a:gdLst/>
              <a:ahLst/>
              <a:cxnLst/>
              <a:rect r="r" b="b" t="t" l="l"/>
              <a:pathLst>
                <a:path h="120127" w="2106826">
                  <a:moveTo>
                    <a:pt x="0" y="0"/>
                  </a:moveTo>
                  <a:lnTo>
                    <a:pt x="2106826" y="0"/>
                  </a:lnTo>
                  <a:lnTo>
                    <a:pt x="2106826" y="120127"/>
                  </a:lnTo>
                  <a:lnTo>
                    <a:pt x="0" y="120127"/>
                  </a:lnTo>
                  <a:close/>
                </a:path>
              </a:pathLst>
            </a:custGeom>
            <a:solidFill>
              <a:srgbClr val="FAFAFF">
                <a:alpha val="48627"/>
              </a:srgbClr>
            </a:solidFill>
            <a:ln cap="sq">
              <a:noFill/>
              <a:prstDash val="solid"/>
              <a:miter/>
            </a:ln>
          </p:spPr>
        </p:sp>
        <p:sp>
          <p:nvSpPr>
            <p:cNvPr name="TextBox 9" id="9"/>
            <p:cNvSpPr txBox="true"/>
            <p:nvPr/>
          </p:nvSpPr>
          <p:spPr>
            <a:xfrm>
              <a:off x="0" y="-38100"/>
              <a:ext cx="2106826"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0" id="10"/>
          <p:cNvGrpSpPr/>
          <p:nvPr/>
        </p:nvGrpSpPr>
        <p:grpSpPr>
          <a:xfrm rot="0">
            <a:off x="15238003" y="8290589"/>
            <a:ext cx="7523780" cy="752378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FAFF">
                <a:alpha val="95686"/>
              </a:srgbClr>
            </a:solidFill>
            <a:ln cap="sq">
              <a:no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0">
            <a:off x="-3724222" y="-4507687"/>
            <a:ext cx="5924489" cy="592448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FAFF">
                <a:alpha val="95686"/>
              </a:srgbClr>
            </a:solidFill>
            <a:ln cap="sq">
              <a:no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562879" y="6849670"/>
            <a:ext cx="3296071" cy="946825"/>
            <a:chOff x="0" y="0"/>
            <a:chExt cx="922973" cy="265132"/>
          </a:xfrm>
        </p:grpSpPr>
        <p:sp>
          <p:nvSpPr>
            <p:cNvPr name="Freeform 3" id="3"/>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4" id="4"/>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4030191" y="6849670"/>
            <a:ext cx="3296071" cy="946825"/>
            <a:chOff x="0" y="0"/>
            <a:chExt cx="922973" cy="265132"/>
          </a:xfrm>
        </p:grpSpPr>
        <p:sp>
          <p:nvSpPr>
            <p:cNvPr name="Freeform 6" id="6"/>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7" id="7"/>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7496477" y="6849670"/>
            <a:ext cx="3296071" cy="946825"/>
            <a:chOff x="0" y="0"/>
            <a:chExt cx="922973" cy="265132"/>
          </a:xfrm>
        </p:grpSpPr>
        <p:sp>
          <p:nvSpPr>
            <p:cNvPr name="Freeform 9" id="9"/>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10" id="10"/>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10962764" y="6849670"/>
            <a:ext cx="3296071" cy="946825"/>
            <a:chOff x="0" y="0"/>
            <a:chExt cx="922973" cy="265132"/>
          </a:xfrm>
        </p:grpSpPr>
        <p:sp>
          <p:nvSpPr>
            <p:cNvPr name="Freeform 12" id="12"/>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13" id="13"/>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766494" y="9340175"/>
            <a:ext cx="21820987" cy="946825"/>
            <a:chOff x="0" y="0"/>
            <a:chExt cx="6110362" cy="265132"/>
          </a:xfrm>
        </p:grpSpPr>
        <p:sp>
          <p:nvSpPr>
            <p:cNvPr name="Freeform 15" id="15"/>
            <p:cNvSpPr/>
            <p:nvPr/>
          </p:nvSpPr>
          <p:spPr>
            <a:xfrm flipH="false" flipV="false" rot="0">
              <a:off x="0" y="0"/>
              <a:ext cx="6110362" cy="265132"/>
            </a:xfrm>
            <a:custGeom>
              <a:avLst/>
              <a:gdLst/>
              <a:ahLst/>
              <a:cxnLst/>
              <a:rect r="r" b="b" t="t" l="l"/>
              <a:pathLst>
                <a:path h="265132" w="6110362">
                  <a:moveTo>
                    <a:pt x="0" y="0"/>
                  </a:moveTo>
                  <a:lnTo>
                    <a:pt x="6110362" y="0"/>
                  </a:lnTo>
                  <a:lnTo>
                    <a:pt x="6110362" y="265132"/>
                  </a:lnTo>
                  <a:lnTo>
                    <a:pt x="0" y="265132"/>
                  </a:lnTo>
                  <a:close/>
                </a:path>
              </a:pathLst>
            </a:custGeom>
            <a:solidFill>
              <a:srgbClr val="145DA0"/>
            </a:solidFill>
            <a:ln cap="sq">
              <a:noFill/>
              <a:prstDash val="solid"/>
              <a:miter/>
            </a:ln>
          </p:spPr>
        </p:sp>
        <p:sp>
          <p:nvSpPr>
            <p:cNvPr name="TextBox 16" id="16"/>
            <p:cNvSpPr txBox="true"/>
            <p:nvPr/>
          </p:nvSpPr>
          <p:spPr>
            <a:xfrm>
              <a:off x="0" y="-38100"/>
              <a:ext cx="6110362"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1766494" y="-816076"/>
            <a:ext cx="21820987" cy="1762900"/>
            <a:chOff x="0" y="0"/>
            <a:chExt cx="6110362" cy="493651"/>
          </a:xfrm>
        </p:grpSpPr>
        <p:sp>
          <p:nvSpPr>
            <p:cNvPr name="Freeform 18" id="18"/>
            <p:cNvSpPr/>
            <p:nvPr/>
          </p:nvSpPr>
          <p:spPr>
            <a:xfrm flipH="false" flipV="false" rot="0">
              <a:off x="0" y="0"/>
              <a:ext cx="6110362" cy="493651"/>
            </a:xfrm>
            <a:custGeom>
              <a:avLst/>
              <a:gdLst/>
              <a:ahLst/>
              <a:cxnLst/>
              <a:rect r="r" b="b" t="t" l="l"/>
              <a:pathLst>
                <a:path h="493651" w="6110362">
                  <a:moveTo>
                    <a:pt x="0" y="0"/>
                  </a:moveTo>
                  <a:lnTo>
                    <a:pt x="6110362" y="0"/>
                  </a:lnTo>
                  <a:lnTo>
                    <a:pt x="6110362" y="493651"/>
                  </a:lnTo>
                  <a:lnTo>
                    <a:pt x="0" y="493651"/>
                  </a:lnTo>
                  <a:close/>
                </a:path>
              </a:pathLst>
            </a:custGeom>
            <a:solidFill>
              <a:srgbClr val="145DA0"/>
            </a:solidFill>
            <a:ln cap="sq">
              <a:noFill/>
              <a:prstDash val="solid"/>
              <a:miter/>
            </a:ln>
          </p:spPr>
        </p:sp>
        <p:sp>
          <p:nvSpPr>
            <p:cNvPr name="TextBox 19" id="19"/>
            <p:cNvSpPr txBox="true"/>
            <p:nvPr/>
          </p:nvSpPr>
          <p:spPr>
            <a:xfrm>
              <a:off x="0" y="-38100"/>
              <a:ext cx="6110362" cy="531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0" id="20"/>
          <p:cNvGrpSpPr/>
          <p:nvPr/>
        </p:nvGrpSpPr>
        <p:grpSpPr>
          <a:xfrm rot="0">
            <a:off x="488753" y="3518523"/>
            <a:ext cx="3444324" cy="3331147"/>
            <a:chOff x="0" y="0"/>
            <a:chExt cx="861374" cy="833070"/>
          </a:xfrm>
        </p:grpSpPr>
        <p:sp>
          <p:nvSpPr>
            <p:cNvPr name="Freeform 21" id="21"/>
            <p:cNvSpPr/>
            <p:nvPr/>
          </p:nvSpPr>
          <p:spPr>
            <a:xfrm flipH="false" flipV="false" rot="0">
              <a:off x="0" y="0"/>
              <a:ext cx="861374" cy="833070"/>
            </a:xfrm>
            <a:custGeom>
              <a:avLst/>
              <a:gdLst/>
              <a:ahLst/>
              <a:cxnLst/>
              <a:rect r="r" b="b" t="t" l="l"/>
              <a:pathLst>
                <a:path h="833070" w="861374">
                  <a:moveTo>
                    <a:pt x="0" y="0"/>
                  </a:moveTo>
                  <a:lnTo>
                    <a:pt x="861374" y="0"/>
                  </a:lnTo>
                  <a:lnTo>
                    <a:pt x="861374" y="833070"/>
                  </a:lnTo>
                  <a:lnTo>
                    <a:pt x="0" y="833070"/>
                  </a:lnTo>
                  <a:close/>
                </a:path>
              </a:pathLst>
            </a:custGeom>
            <a:blipFill>
              <a:blip r:embed="rId2"/>
              <a:stretch>
                <a:fillRect l="0" t="-23069" r="0" b="-23069"/>
              </a:stretch>
            </a:blipFill>
          </p:spPr>
        </p:sp>
      </p:grpSp>
      <p:sp>
        <p:nvSpPr>
          <p:cNvPr name="Freeform 22" id="22"/>
          <p:cNvSpPr/>
          <p:nvPr/>
        </p:nvSpPr>
        <p:spPr>
          <a:xfrm flipH="false" flipV="false" rot="0">
            <a:off x="4030191" y="3518523"/>
            <a:ext cx="3343878" cy="3331147"/>
          </a:xfrm>
          <a:custGeom>
            <a:avLst/>
            <a:gdLst/>
            <a:ahLst/>
            <a:cxnLst/>
            <a:rect r="r" b="b" t="t" l="l"/>
            <a:pathLst>
              <a:path h="3331147" w="3343878">
                <a:moveTo>
                  <a:pt x="0" y="0"/>
                </a:moveTo>
                <a:lnTo>
                  <a:pt x="3343878" y="0"/>
                </a:lnTo>
                <a:lnTo>
                  <a:pt x="3343878" y="3331147"/>
                </a:lnTo>
                <a:lnTo>
                  <a:pt x="0" y="3331147"/>
                </a:lnTo>
                <a:lnTo>
                  <a:pt x="0" y="0"/>
                </a:lnTo>
                <a:close/>
              </a:path>
            </a:pathLst>
          </a:custGeom>
          <a:blipFill>
            <a:blip r:embed="rId3"/>
            <a:stretch>
              <a:fillRect l="0" t="-12105" r="0" b="-29771"/>
            </a:stretch>
          </a:blipFill>
        </p:spPr>
      </p:sp>
      <p:sp>
        <p:nvSpPr>
          <p:cNvPr name="Freeform 23" id="23"/>
          <p:cNvSpPr/>
          <p:nvPr/>
        </p:nvSpPr>
        <p:spPr>
          <a:xfrm flipH="false" flipV="false" rot="0">
            <a:off x="7496477" y="3518523"/>
            <a:ext cx="3247029" cy="3331147"/>
          </a:xfrm>
          <a:custGeom>
            <a:avLst/>
            <a:gdLst/>
            <a:ahLst/>
            <a:cxnLst/>
            <a:rect r="r" b="b" t="t" l="l"/>
            <a:pathLst>
              <a:path h="3331147" w="3247029">
                <a:moveTo>
                  <a:pt x="0" y="0"/>
                </a:moveTo>
                <a:lnTo>
                  <a:pt x="3247030" y="0"/>
                </a:lnTo>
                <a:lnTo>
                  <a:pt x="3247030" y="3331147"/>
                </a:lnTo>
                <a:lnTo>
                  <a:pt x="0" y="3331147"/>
                </a:lnTo>
                <a:lnTo>
                  <a:pt x="0" y="0"/>
                </a:lnTo>
                <a:close/>
              </a:path>
            </a:pathLst>
          </a:custGeom>
          <a:blipFill>
            <a:blip r:embed="rId4"/>
            <a:stretch>
              <a:fillRect l="0" t="-14046" r="0" b="-11278"/>
            </a:stretch>
          </a:blipFill>
        </p:spPr>
      </p:sp>
      <p:sp>
        <p:nvSpPr>
          <p:cNvPr name="TextBox 24" id="24"/>
          <p:cNvSpPr txBox="true"/>
          <p:nvPr/>
        </p:nvSpPr>
        <p:spPr>
          <a:xfrm rot="0">
            <a:off x="14754134" y="6962323"/>
            <a:ext cx="2641447" cy="375591"/>
          </a:xfrm>
          <a:prstGeom prst="rect">
            <a:avLst/>
          </a:prstGeom>
        </p:spPr>
        <p:txBody>
          <a:bodyPr anchor="t" rtlCol="false" tIns="0" lIns="0" bIns="0" rIns="0">
            <a:spAutoFit/>
          </a:bodyPr>
          <a:lstStyle/>
          <a:p>
            <a:pPr algn="ctr">
              <a:lnSpc>
                <a:spcPts val="2923"/>
              </a:lnSpc>
            </a:pPr>
            <a:r>
              <a:rPr lang="en-US" b="true" sz="2087" spc="39">
                <a:solidFill>
                  <a:srgbClr val="FDFDFD"/>
                </a:solidFill>
                <a:latin typeface="Poppins Bold"/>
                <a:ea typeface="Poppins Bold"/>
                <a:cs typeface="Poppins Bold"/>
                <a:sym typeface="Poppins Bold"/>
              </a:rPr>
              <a:t>Olivia Wilson</a:t>
            </a:r>
          </a:p>
        </p:txBody>
      </p:sp>
      <p:sp>
        <p:nvSpPr>
          <p:cNvPr name="Freeform 25" id="25"/>
          <p:cNvSpPr/>
          <p:nvPr/>
        </p:nvSpPr>
        <p:spPr>
          <a:xfrm flipH="false" flipV="false" rot="0">
            <a:off x="14354084" y="3518523"/>
            <a:ext cx="3371036" cy="3510475"/>
          </a:xfrm>
          <a:custGeom>
            <a:avLst/>
            <a:gdLst/>
            <a:ahLst/>
            <a:cxnLst/>
            <a:rect r="r" b="b" t="t" l="l"/>
            <a:pathLst>
              <a:path h="3510475" w="3371036">
                <a:moveTo>
                  <a:pt x="0" y="0"/>
                </a:moveTo>
                <a:lnTo>
                  <a:pt x="3371037" y="0"/>
                </a:lnTo>
                <a:lnTo>
                  <a:pt x="3371037" y="3510475"/>
                </a:lnTo>
                <a:lnTo>
                  <a:pt x="0" y="3510475"/>
                </a:lnTo>
                <a:lnTo>
                  <a:pt x="0" y="0"/>
                </a:lnTo>
                <a:close/>
              </a:path>
            </a:pathLst>
          </a:custGeom>
          <a:blipFill>
            <a:blip r:embed="rId5"/>
            <a:stretch>
              <a:fillRect l="0" t="-21975" r="0" b="-21975"/>
            </a:stretch>
          </a:blipFill>
        </p:spPr>
      </p:sp>
      <p:grpSp>
        <p:nvGrpSpPr>
          <p:cNvPr name="Group 26" id="26"/>
          <p:cNvGrpSpPr/>
          <p:nvPr/>
        </p:nvGrpSpPr>
        <p:grpSpPr>
          <a:xfrm rot="0">
            <a:off x="14429050" y="6849670"/>
            <a:ext cx="3296071" cy="946825"/>
            <a:chOff x="0" y="0"/>
            <a:chExt cx="922973" cy="265132"/>
          </a:xfrm>
        </p:grpSpPr>
        <p:sp>
          <p:nvSpPr>
            <p:cNvPr name="Freeform 27" id="27"/>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28" id="28"/>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9" id="29"/>
          <p:cNvSpPr txBox="true"/>
          <p:nvPr/>
        </p:nvSpPr>
        <p:spPr>
          <a:xfrm rot="0">
            <a:off x="5506781" y="2267663"/>
            <a:ext cx="7274437" cy="771523"/>
          </a:xfrm>
          <a:prstGeom prst="rect">
            <a:avLst/>
          </a:prstGeom>
        </p:spPr>
        <p:txBody>
          <a:bodyPr anchor="t" rtlCol="false" tIns="0" lIns="0" bIns="0" rIns="0">
            <a:spAutoFit/>
          </a:bodyPr>
          <a:lstStyle/>
          <a:p>
            <a:pPr algn="ctr"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Our Team</a:t>
            </a:r>
          </a:p>
        </p:txBody>
      </p:sp>
      <p:sp>
        <p:nvSpPr>
          <p:cNvPr name="TextBox 30" id="30"/>
          <p:cNvSpPr txBox="true"/>
          <p:nvPr/>
        </p:nvSpPr>
        <p:spPr>
          <a:xfrm rot="0">
            <a:off x="890191" y="6962323"/>
            <a:ext cx="2641447" cy="737541"/>
          </a:xfrm>
          <a:prstGeom prst="rect">
            <a:avLst/>
          </a:prstGeom>
        </p:spPr>
        <p:txBody>
          <a:bodyPr anchor="t" rtlCol="false" tIns="0" lIns="0" bIns="0" rIns="0">
            <a:spAutoFit/>
          </a:bodyPr>
          <a:lstStyle/>
          <a:p>
            <a:pPr algn="ctr">
              <a:lnSpc>
                <a:spcPts val="2923"/>
              </a:lnSpc>
            </a:pPr>
            <a:r>
              <a:rPr lang="en-US" b="true" sz="2087" spc="39">
                <a:solidFill>
                  <a:srgbClr val="FDFDFD"/>
                </a:solidFill>
                <a:latin typeface="Poppins Bold"/>
                <a:ea typeface="Poppins Bold"/>
                <a:cs typeface="Poppins Bold"/>
                <a:sym typeface="Poppins Bold"/>
              </a:rPr>
              <a:t>Roshani</a:t>
            </a:r>
          </a:p>
          <a:p>
            <a:pPr algn="ctr">
              <a:lnSpc>
                <a:spcPts val="2923"/>
              </a:lnSpc>
            </a:pPr>
            <a:r>
              <a:rPr lang="en-US" b="true" sz="2087" spc="39">
                <a:solidFill>
                  <a:srgbClr val="FDFDFD"/>
                </a:solidFill>
                <a:latin typeface="Poppins Bold"/>
                <a:ea typeface="Poppins Bold"/>
                <a:cs typeface="Poppins Bold"/>
                <a:sym typeface="Poppins Bold"/>
              </a:rPr>
              <a:t> Magdum</a:t>
            </a:r>
          </a:p>
        </p:txBody>
      </p:sp>
      <p:sp>
        <p:nvSpPr>
          <p:cNvPr name="TextBox 31" id="31"/>
          <p:cNvSpPr txBox="true"/>
          <p:nvPr/>
        </p:nvSpPr>
        <p:spPr>
          <a:xfrm rot="0">
            <a:off x="4357503" y="6962323"/>
            <a:ext cx="2641447" cy="737541"/>
          </a:xfrm>
          <a:prstGeom prst="rect">
            <a:avLst/>
          </a:prstGeom>
        </p:spPr>
        <p:txBody>
          <a:bodyPr anchor="t" rtlCol="false" tIns="0" lIns="0" bIns="0" rIns="0">
            <a:spAutoFit/>
          </a:bodyPr>
          <a:lstStyle/>
          <a:p>
            <a:pPr algn="ctr">
              <a:lnSpc>
                <a:spcPts val="2923"/>
              </a:lnSpc>
            </a:pPr>
            <a:r>
              <a:rPr lang="en-US" b="true" sz="2087" spc="39">
                <a:solidFill>
                  <a:srgbClr val="FDFDFD"/>
                </a:solidFill>
                <a:latin typeface="Poppins Bold"/>
                <a:ea typeface="Poppins Bold"/>
                <a:cs typeface="Poppins Bold"/>
                <a:sym typeface="Poppins Bold"/>
              </a:rPr>
              <a:t>Saloni</a:t>
            </a:r>
          </a:p>
          <a:p>
            <a:pPr algn="ctr">
              <a:lnSpc>
                <a:spcPts val="2923"/>
              </a:lnSpc>
            </a:pPr>
            <a:r>
              <a:rPr lang="en-US" b="true" sz="2087" spc="39">
                <a:solidFill>
                  <a:srgbClr val="FDFDFD"/>
                </a:solidFill>
                <a:latin typeface="Poppins Bold"/>
                <a:ea typeface="Poppins Bold"/>
                <a:cs typeface="Poppins Bold"/>
                <a:sym typeface="Poppins Bold"/>
              </a:rPr>
              <a:t> Magdum</a:t>
            </a:r>
          </a:p>
        </p:txBody>
      </p:sp>
      <p:sp>
        <p:nvSpPr>
          <p:cNvPr name="TextBox 32" id="32"/>
          <p:cNvSpPr txBox="true"/>
          <p:nvPr/>
        </p:nvSpPr>
        <p:spPr>
          <a:xfrm rot="0">
            <a:off x="7823789" y="6962323"/>
            <a:ext cx="2641447" cy="737541"/>
          </a:xfrm>
          <a:prstGeom prst="rect">
            <a:avLst/>
          </a:prstGeom>
        </p:spPr>
        <p:txBody>
          <a:bodyPr anchor="t" rtlCol="false" tIns="0" lIns="0" bIns="0" rIns="0">
            <a:spAutoFit/>
          </a:bodyPr>
          <a:lstStyle/>
          <a:p>
            <a:pPr algn="ctr">
              <a:lnSpc>
                <a:spcPts val="2923"/>
              </a:lnSpc>
            </a:pPr>
            <a:r>
              <a:rPr lang="en-US" b="true" sz="2087" spc="39">
                <a:solidFill>
                  <a:srgbClr val="FDFDFD"/>
                </a:solidFill>
                <a:latin typeface="Poppins Bold"/>
                <a:ea typeface="Poppins Bold"/>
                <a:cs typeface="Poppins Bold"/>
                <a:sym typeface="Poppins Bold"/>
              </a:rPr>
              <a:t>Geetanjali Agalave</a:t>
            </a:r>
          </a:p>
        </p:txBody>
      </p:sp>
      <p:sp>
        <p:nvSpPr>
          <p:cNvPr name="TextBox 33" id="33"/>
          <p:cNvSpPr txBox="true"/>
          <p:nvPr/>
        </p:nvSpPr>
        <p:spPr>
          <a:xfrm rot="0">
            <a:off x="11290076" y="6962323"/>
            <a:ext cx="2641447" cy="737541"/>
          </a:xfrm>
          <a:prstGeom prst="rect">
            <a:avLst/>
          </a:prstGeom>
        </p:spPr>
        <p:txBody>
          <a:bodyPr anchor="t" rtlCol="false" tIns="0" lIns="0" bIns="0" rIns="0">
            <a:spAutoFit/>
          </a:bodyPr>
          <a:lstStyle/>
          <a:p>
            <a:pPr algn="ctr">
              <a:lnSpc>
                <a:spcPts val="2923"/>
              </a:lnSpc>
            </a:pPr>
            <a:r>
              <a:rPr lang="en-US" b="true" sz="2087" spc="39">
                <a:solidFill>
                  <a:srgbClr val="FDFDFD"/>
                </a:solidFill>
                <a:latin typeface="Poppins Bold"/>
                <a:ea typeface="Poppins Bold"/>
                <a:cs typeface="Poppins Bold"/>
                <a:sym typeface="Poppins Bold"/>
              </a:rPr>
              <a:t>Aishwarya</a:t>
            </a:r>
          </a:p>
          <a:p>
            <a:pPr algn="ctr">
              <a:lnSpc>
                <a:spcPts val="2923"/>
              </a:lnSpc>
            </a:pPr>
            <a:r>
              <a:rPr lang="en-US" b="true" sz="2087" spc="39">
                <a:solidFill>
                  <a:srgbClr val="FDFDFD"/>
                </a:solidFill>
                <a:latin typeface="Poppins Bold"/>
                <a:ea typeface="Poppins Bold"/>
                <a:cs typeface="Poppins Bold"/>
                <a:sym typeface="Poppins Bold"/>
              </a:rPr>
              <a:t> Patil</a:t>
            </a:r>
          </a:p>
        </p:txBody>
      </p:sp>
      <p:sp>
        <p:nvSpPr>
          <p:cNvPr name="TextBox 34" id="34"/>
          <p:cNvSpPr txBox="true"/>
          <p:nvPr/>
        </p:nvSpPr>
        <p:spPr>
          <a:xfrm rot="0">
            <a:off x="14756362" y="6988840"/>
            <a:ext cx="2641447" cy="737541"/>
          </a:xfrm>
          <a:prstGeom prst="rect">
            <a:avLst/>
          </a:prstGeom>
        </p:spPr>
        <p:txBody>
          <a:bodyPr anchor="t" rtlCol="false" tIns="0" lIns="0" bIns="0" rIns="0">
            <a:spAutoFit/>
          </a:bodyPr>
          <a:lstStyle/>
          <a:p>
            <a:pPr algn="ctr">
              <a:lnSpc>
                <a:spcPts val="2923"/>
              </a:lnSpc>
            </a:pPr>
            <a:r>
              <a:rPr lang="en-US" b="true" sz="2087" spc="39">
                <a:solidFill>
                  <a:srgbClr val="FDFDFD"/>
                </a:solidFill>
                <a:latin typeface="Poppins Bold"/>
                <a:ea typeface="Poppins Bold"/>
                <a:cs typeface="Poppins Bold"/>
                <a:sym typeface="Poppins Bold"/>
              </a:rPr>
              <a:t>Shweta</a:t>
            </a:r>
          </a:p>
          <a:p>
            <a:pPr algn="ctr">
              <a:lnSpc>
                <a:spcPts val="2923"/>
              </a:lnSpc>
            </a:pPr>
            <a:r>
              <a:rPr lang="en-US" b="true" sz="2087" spc="39">
                <a:solidFill>
                  <a:srgbClr val="FDFDFD"/>
                </a:solidFill>
                <a:latin typeface="Poppins Bold"/>
                <a:ea typeface="Poppins Bold"/>
                <a:cs typeface="Poppins Bold"/>
                <a:sym typeface="Poppins Bold"/>
              </a:rPr>
              <a:t> Bamane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4117827" y="3649909"/>
            <a:ext cx="8819592" cy="1771491"/>
          </a:xfrm>
          <a:prstGeom prst="rect">
            <a:avLst/>
          </a:prstGeom>
        </p:spPr>
        <p:txBody>
          <a:bodyPr anchor="t" rtlCol="false" tIns="0" lIns="0" bIns="0" rIns="0">
            <a:spAutoFit/>
          </a:bodyPr>
          <a:lstStyle/>
          <a:p>
            <a:pPr algn="l" marL="0" indent="0" lvl="0">
              <a:lnSpc>
                <a:spcPts val="14510"/>
              </a:lnSpc>
              <a:spcBef>
                <a:spcPct val="0"/>
              </a:spcBef>
            </a:pPr>
            <a:r>
              <a:rPr lang="en-US" sz="10364">
                <a:solidFill>
                  <a:srgbClr val="051D40"/>
                </a:solidFill>
                <a:latin typeface="Open Sans Extra Bold"/>
                <a:ea typeface="Open Sans Extra Bold"/>
                <a:cs typeface="Open Sans Extra Bold"/>
                <a:sym typeface="Open Sans Extra Bold"/>
              </a:rPr>
              <a:t>THANK YOU!</a:t>
            </a:r>
          </a:p>
        </p:txBody>
      </p:sp>
      <p:grpSp>
        <p:nvGrpSpPr>
          <p:cNvPr name="Group 3" id="3"/>
          <p:cNvGrpSpPr/>
          <p:nvPr/>
        </p:nvGrpSpPr>
        <p:grpSpPr>
          <a:xfrm rot="0">
            <a:off x="12398912" y="0"/>
            <a:ext cx="5889088" cy="756959"/>
            <a:chOff x="0" y="0"/>
            <a:chExt cx="1551036" cy="199364"/>
          </a:xfrm>
        </p:grpSpPr>
        <p:sp>
          <p:nvSpPr>
            <p:cNvPr name="Freeform 4" id="4"/>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5" id="5"/>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398912" y="9530041"/>
            <a:ext cx="5889088" cy="756959"/>
            <a:chOff x="0" y="0"/>
            <a:chExt cx="1551036" cy="199364"/>
          </a:xfrm>
        </p:grpSpPr>
        <p:sp>
          <p:nvSpPr>
            <p:cNvPr name="Freeform 7" id="7"/>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8" id="8"/>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4925441" y="3609788"/>
            <a:ext cx="9392643" cy="9529477"/>
          </a:xfrm>
          <a:custGeom>
            <a:avLst/>
            <a:gdLst/>
            <a:ahLst/>
            <a:cxnLst/>
            <a:rect r="r" b="b" t="t" l="l"/>
            <a:pathLst>
              <a:path h="9529477" w="9392643">
                <a:moveTo>
                  <a:pt x="0" y="0"/>
                </a:moveTo>
                <a:lnTo>
                  <a:pt x="9392643" y="0"/>
                </a:lnTo>
                <a:lnTo>
                  <a:pt x="9392643" y="9529476"/>
                </a:lnTo>
                <a:lnTo>
                  <a:pt x="0" y="9529476"/>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2255089" y="8247738"/>
            <a:ext cx="704088" cy="896408"/>
          </a:xfrm>
          <a:custGeom>
            <a:avLst/>
            <a:gdLst/>
            <a:ahLst/>
            <a:cxnLst/>
            <a:rect r="r" b="b" t="t" l="l"/>
            <a:pathLst>
              <a:path h="896408" w="704088">
                <a:moveTo>
                  <a:pt x="0" y="0"/>
                </a:moveTo>
                <a:lnTo>
                  <a:pt x="704088" y="0"/>
                </a:lnTo>
                <a:lnTo>
                  <a:pt x="704088" y="896408"/>
                </a:lnTo>
                <a:lnTo>
                  <a:pt x="0" y="8964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21152" y="8196791"/>
            <a:ext cx="1043341" cy="1016784"/>
          </a:xfrm>
          <a:custGeom>
            <a:avLst/>
            <a:gdLst/>
            <a:ahLst/>
            <a:cxnLst/>
            <a:rect r="r" b="b" t="t" l="l"/>
            <a:pathLst>
              <a:path h="1016784" w="1043341">
                <a:moveTo>
                  <a:pt x="0" y="0"/>
                </a:moveTo>
                <a:lnTo>
                  <a:pt x="1043341" y="0"/>
                </a:lnTo>
                <a:lnTo>
                  <a:pt x="1043341" y="1016783"/>
                </a:lnTo>
                <a:lnTo>
                  <a:pt x="0" y="10167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202424" y="8230226"/>
            <a:ext cx="825844" cy="895886"/>
          </a:xfrm>
          <a:custGeom>
            <a:avLst/>
            <a:gdLst/>
            <a:ahLst/>
            <a:cxnLst/>
            <a:rect r="r" b="b" t="t" l="l"/>
            <a:pathLst>
              <a:path h="895886" w="825844">
                <a:moveTo>
                  <a:pt x="0" y="0"/>
                </a:moveTo>
                <a:lnTo>
                  <a:pt x="825844" y="0"/>
                </a:lnTo>
                <a:lnTo>
                  <a:pt x="825844" y="895886"/>
                </a:lnTo>
                <a:lnTo>
                  <a:pt x="0" y="8958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476583" y="8394737"/>
            <a:ext cx="801428" cy="735857"/>
          </a:xfrm>
          <a:custGeom>
            <a:avLst/>
            <a:gdLst/>
            <a:ahLst/>
            <a:cxnLst/>
            <a:rect r="r" b="b" t="t" l="l"/>
            <a:pathLst>
              <a:path h="735857" w="801428">
                <a:moveTo>
                  <a:pt x="0" y="0"/>
                </a:moveTo>
                <a:lnTo>
                  <a:pt x="801428" y="0"/>
                </a:lnTo>
                <a:lnTo>
                  <a:pt x="801428" y="735857"/>
                </a:lnTo>
                <a:lnTo>
                  <a:pt x="0" y="7358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6752291" y="5608303"/>
            <a:ext cx="682965" cy="813054"/>
          </a:xfrm>
          <a:custGeom>
            <a:avLst/>
            <a:gdLst/>
            <a:ahLst/>
            <a:cxnLst/>
            <a:rect r="r" b="b" t="t" l="l"/>
            <a:pathLst>
              <a:path h="813054" w="682965">
                <a:moveTo>
                  <a:pt x="0" y="0"/>
                </a:moveTo>
                <a:lnTo>
                  <a:pt x="682965" y="0"/>
                </a:lnTo>
                <a:lnTo>
                  <a:pt x="682965" y="813054"/>
                </a:lnTo>
                <a:lnTo>
                  <a:pt x="0" y="813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0996000" y="4533662"/>
            <a:ext cx="795968" cy="706241"/>
          </a:xfrm>
          <a:custGeom>
            <a:avLst/>
            <a:gdLst/>
            <a:ahLst/>
            <a:cxnLst/>
            <a:rect r="r" b="b" t="t" l="l"/>
            <a:pathLst>
              <a:path h="706241" w="795968">
                <a:moveTo>
                  <a:pt x="0" y="0"/>
                </a:moveTo>
                <a:lnTo>
                  <a:pt x="795968" y="0"/>
                </a:lnTo>
                <a:lnTo>
                  <a:pt x="795968" y="706241"/>
                </a:lnTo>
                <a:lnTo>
                  <a:pt x="0" y="7062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2418051" y="4486006"/>
            <a:ext cx="698242" cy="672851"/>
          </a:xfrm>
          <a:custGeom>
            <a:avLst/>
            <a:gdLst/>
            <a:ahLst/>
            <a:cxnLst/>
            <a:rect r="r" b="b" t="t" l="l"/>
            <a:pathLst>
              <a:path h="672851" w="698242">
                <a:moveTo>
                  <a:pt x="0" y="0"/>
                </a:moveTo>
                <a:lnTo>
                  <a:pt x="698241" y="0"/>
                </a:lnTo>
                <a:lnTo>
                  <a:pt x="698241" y="672851"/>
                </a:lnTo>
                <a:lnTo>
                  <a:pt x="0" y="67285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8150242" y="5734112"/>
            <a:ext cx="775043" cy="868174"/>
          </a:xfrm>
          <a:custGeom>
            <a:avLst/>
            <a:gdLst/>
            <a:ahLst/>
            <a:cxnLst/>
            <a:rect r="r" b="b" t="t" l="l"/>
            <a:pathLst>
              <a:path h="868174" w="775043">
                <a:moveTo>
                  <a:pt x="0" y="0"/>
                </a:moveTo>
                <a:lnTo>
                  <a:pt x="775043" y="0"/>
                </a:lnTo>
                <a:lnTo>
                  <a:pt x="775043" y="868174"/>
                </a:lnTo>
                <a:lnTo>
                  <a:pt x="0" y="86817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9684728" y="6927753"/>
            <a:ext cx="833753" cy="868492"/>
          </a:xfrm>
          <a:custGeom>
            <a:avLst/>
            <a:gdLst/>
            <a:ahLst/>
            <a:cxnLst/>
            <a:rect r="r" b="b" t="t" l="l"/>
            <a:pathLst>
              <a:path h="868492" w="833753">
                <a:moveTo>
                  <a:pt x="0" y="0"/>
                </a:moveTo>
                <a:lnTo>
                  <a:pt x="833752" y="0"/>
                </a:lnTo>
                <a:lnTo>
                  <a:pt x="833752" y="868492"/>
                </a:lnTo>
                <a:lnTo>
                  <a:pt x="0" y="86849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9737808" y="5628671"/>
            <a:ext cx="727593" cy="835440"/>
          </a:xfrm>
          <a:custGeom>
            <a:avLst/>
            <a:gdLst/>
            <a:ahLst/>
            <a:cxnLst/>
            <a:rect r="r" b="b" t="t" l="l"/>
            <a:pathLst>
              <a:path h="835440" w="727593">
                <a:moveTo>
                  <a:pt x="0" y="0"/>
                </a:moveTo>
                <a:lnTo>
                  <a:pt x="727592" y="0"/>
                </a:lnTo>
                <a:lnTo>
                  <a:pt x="727592" y="835441"/>
                </a:lnTo>
                <a:lnTo>
                  <a:pt x="0" y="83544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0959897" y="5693520"/>
            <a:ext cx="868174" cy="868174"/>
          </a:xfrm>
          <a:custGeom>
            <a:avLst/>
            <a:gdLst/>
            <a:ahLst/>
            <a:cxnLst/>
            <a:rect r="r" b="b" t="t" l="l"/>
            <a:pathLst>
              <a:path h="868174" w="868174">
                <a:moveTo>
                  <a:pt x="0" y="0"/>
                </a:moveTo>
                <a:lnTo>
                  <a:pt x="868174" y="0"/>
                </a:lnTo>
                <a:lnTo>
                  <a:pt x="868174" y="868174"/>
                </a:lnTo>
                <a:lnTo>
                  <a:pt x="0" y="86817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8504855" y="8358896"/>
            <a:ext cx="899568" cy="868492"/>
          </a:xfrm>
          <a:custGeom>
            <a:avLst/>
            <a:gdLst/>
            <a:ahLst/>
            <a:cxnLst/>
            <a:rect r="r" b="b" t="t" l="l"/>
            <a:pathLst>
              <a:path h="868492" w="899568">
                <a:moveTo>
                  <a:pt x="0" y="0"/>
                </a:moveTo>
                <a:lnTo>
                  <a:pt x="899569" y="0"/>
                </a:lnTo>
                <a:lnTo>
                  <a:pt x="899569" y="868492"/>
                </a:lnTo>
                <a:lnTo>
                  <a:pt x="0" y="86849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13635175" y="6934814"/>
            <a:ext cx="928806" cy="896720"/>
          </a:xfrm>
          <a:custGeom>
            <a:avLst/>
            <a:gdLst/>
            <a:ahLst/>
            <a:cxnLst/>
            <a:rect r="r" b="b" t="t" l="l"/>
            <a:pathLst>
              <a:path h="896720" w="928806">
                <a:moveTo>
                  <a:pt x="0" y="0"/>
                </a:moveTo>
                <a:lnTo>
                  <a:pt x="928805" y="0"/>
                </a:lnTo>
                <a:lnTo>
                  <a:pt x="928805" y="896719"/>
                </a:lnTo>
                <a:lnTo>
                  <a:pt x="0" y="896719"/>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13874191" y="4397581"/>
            <a:ext cx="778541" cy="767216"/>
          </a:xfrm>
          <a:custGeom>
            <a:avLst/>
            <a:gdLst/>
            <a:ahLst/>
            <a:cxnLst/>
            <a:rect r="r" b="b" t="t" l="l"/>
            <a:pathLst>
              <a:path h="767216" w="778541">
                <a:moveTo>
                  <a:pt x="0" y="0"/>
                </a:moveTo>
                <a:lnTo>
                  <a:pt x="778540" y="0"/>
                </a:lnTo>
                <a:lnTo>
                  <a:pt x="778540" y="767216"/>
                </a:lnTo>
                <a:lnTo>
                  <a:pt x="0" y="767216"/>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9620774" y="4304351"/>
            <a:ext cx="889451" cy="889451"/>
          </a:xfrm>
          <a:custGeom>
            <a:avLst/>
            <a:gdLst/>
            <a:ahLst/>
            <a:cxnLst/>
            <a:rect r="r" b="b" t="t" l="l"/>
            <a:pathLst>
              <a:path h="889451" w="889451">
                <a:moveTo>
                  <a:pt x="0" y="0"/>
                </a:moveTo>
                <a:lnTo>
                  <a:pt x="889451" y="0"/>
                </a:lnTo>
                <a:lnTo>
                  <a:pt x="889451" y="889451"/>
                </a:lnTo>
                <a:lnTo>
                  <a:pt x="0" y="889451"/>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11010376" y="7015311"/>
            <a:ext cx="767216" cy="767216"/>
          </a:xfrm>
          <a:custGeom>
            <a:avLst/>
            <a:gdLst/>
            <a:ahLst/>
            <a:cxnLst/>
            <a:rect r="r" b="b" t="t" l="l"/>
            <a:pathLst>
              <a:path h="767216" w="767216">
                <a:moveTo>
                  <a:pt x="0" y="0"/>
                </a:moveTo>
                <a:lnTo>
                  <a:pt x="767217" y="0"/>
                </a:lnTo>
                <a:lnTo>
                  <a:pt x="767217" y="767216"/>
                </a:lnTo>
                <a:lnTo>
                  <a:pt x="0" y="767216"/>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5241013" y="5665856"/>
            <a:ext cx="787256" cy="767216"/>
          </a:xfrm>
          <a:custGeom>
            <a:avLst/>
            <a:gdLst/>
            <a:ahLst/>
            <a:cxnLst/>
            <a:rect r="r" b="b" t="t" l="l"/>
            <a:pathLst>
              <a:path h="767216" w="787256">
                <a:moveTo>
                  <a:pt x="0" y="0"/>
                </a:moveTo>
                <a:lnTo>
                  <a:pt x="787255" y="0"/>
                </a:lnTo>
                <a:lnTo>
                  <a:pt x="787255" y="767217"/>
                </a:lnTo>
                <a:lnTo>
                  <a:pt x="0" y="767217"/>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12318268" y="7030117"/>
            <a:ext cx="897806" cy="767216"/>
          </a:xfrm>
          <a:custGeom>
            <a:avLst/>
            <a:gdLst/>
            <a:ahLst/>
            <a:cxnLst/>
            <a:rect r="r" b="b" t="t" l="l"/>
            <a:pathLst>
              <a:path h="767216" w="897806">
                <a:moveTo>
                  <a:pt x="0" y="0"/>
                </a:moveTo>
                <a:lnTo>
                  <a:pt x="897807" y="0"/>
                </a:lnTo>
                <a:lnTo>
                  <a:pt x="897807" y="767216"/>
                </a:lnTo>
                <a:lnTo>
                  <a:pt x="0" y="767216"/>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0" id="20"/>
          <p:cNvSpPr/>
          <p:nvPr/>
        </p:nvSpPr>
        <p:spPr>
          <a:xfrm flipH="false" flipV="false" rot="0">
            <a:off x="3715218" y="5654140"/>
            <a:ext cx="708629" cy="767216"/>
          </a:xfrm>
          <a:custGeom>
            <a:avLst/>
            <a:gdLst/>
            <a:ahLst/>
            <a:cxnLst/>
            <a:rect r="r" b="b" t="t" l="l"/>
            <a:pathLst>
              <a:path h="767216" w="708629">
                <a:moveTo>
                  <a:pt x="0" y="0"/>
                </a:moveTo>
                <a:lnTo>
                  <a:pt x="708629" y="0"/>
                </a:lnTo>
                <a:lnTo>
                  <a:pt x="708629" y="767217"/>
                </a:lnTo>
                <a:lnTo>
                  <a:pt x="0" y="767217"/>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1" id="21"/>
          <p:cNvSpPr/>
          <p:nvPr/>
        </p:nvSpPr>
        <p:spPr>
          <a:xfrm flipH="false" flipV="false" rot="0">
            <a:off x="2233312" y="5823048"/>
            <a:ext cx="669571" cy="767216"/>
          </a:xfrm>
          <a:custGeom>
            <a:avLst/>
            <a:gdLst/>
            <a:ahLst/>
            <a:cxnLst/>
            <a:rect r="r" b="b" t="t" l="l"/>
            <a:pathLst>
              <a:path h="767216" w="669571">
                <a:moveTo>
                  <a:pt x="0" y="0"/>
                </a:moveTo>
                <a:lnTo>
                  <a:pt x="669570" y="0"/>
                </a:lnTo>
                <a:lnTo>
                  <a:pt x="669570" y="767217"/>
                </a:lnTo>
                <a:lnTo>
                  <a:pt x="0" y="767217"/>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2" id="22"/>
          <p:cNvSpPr/>
          <p:nvPr/>
        </p:nvSpPr>
        <p:spPr>
          <a:xfrm flipH="false" flipV="false" rot="0">
            <a:off x="13869833" y="8298717"/>
            <a:ext cx="514732" cy="767216"/>
          </a:xfrm>
          <a:custGeom>
            <a:avLst/>
            <a:gdLst/>
            <a:ahLst/>
            <a:cxnLst/>
            <a:rect r="r" b="b" t="t" l="l"/>
            <a:pathLst>
              <a:path h="767216" w="514732">
                <a:moveTo>
                  <a:pt x="0" y="0"/>
                </a:moveTo>
                <a:lnTo>
                  <a:pt x="514733" y="0"/>
                </a:lnTo>
                <a:lnTo>
                  <a:pt x="514733" y="767216"/>
                </a:lnTo>
                <a:lnTo>
                  <a:pt x="0" y="767216"/>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3" id="23"/>
          <p:cNvSpPr/>
          <p:nvPr/>
        </p:nvSpPr>
        <p:spPr>
          <a:xfrm flipH="false" flipV="false" rot="0">
            <a:off x="7967619" y="8358896"/>
            <a:ext cx="796168" cy="767216"/>
          </a:xfrm>
          <a:custGeom>
            <a:avLst/>
            <a:gdLst/>
            <a:ahLst/>
            <a:cxnLst/>
            <a:rect r="r" b="b" t="t" l="l"/>
            <a:pathLst>
              <a:path h="767216" w="796168">
                <a:moveTo>
                  <a:pt x="0" y="0"/>
                </a:moveTo>
                <a:lnTo>
                  <a:pt x="796168" y="0"/>
                </a:lnTo>
                <a:lnTo>
                  <a:pt x="796168" y="767216"/>
                </a:lnTo>
                <a:lnTo>
                  <a:pt x="0" y="767216"/>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4" id="24"/>
          <p:cNvSpPr/>
          <p:nvPr/>
        </p:nvSpPr>
        <p:spPr>
          <a:xfrm flipH="false" flipV="false" rot="0">
            <a:off x="13869833" y="5572814"/>
            <a:ext cx="787256" cy="767216"/>
          </a:xfrm>
          <a:custGeom>
            <a:avLst/>
            <a:gdLst/>
            <a:ahLst/>
            <a:cxnLst/>
            <a:rect r="r" b="b" t="t" l="l"/>
            <a:pathLst>
              <a:path h="767216" w="787256">
                <a:moveTo>
                  <a:pt x="0" y="0"/>
                </a:moveTo>
                <a:lnTo>
                  <a:pt x="787256" y="0"/>
                </a:lnTo>
                <a:lnTo>
                  <a:pt x="787256" y="767217"/>
                </a:lnTo>
                <a:lnTo>
                  <a:pt x="0" y="767217"/>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5" id="25"/>
          <p:cNvSpPr/>
          <p:nvPr/>
        </p:nvSpPr>
        <p:spPr>
          <a:xfrm flipH="false" flipV="false" rot="0">
            <a:off x="10904670" y="8236144"/>
            <a:ext cx="978628" cy="991244"/>
          </a:xfrm>
          <a:custGeom>
            <a:avLst/>
            <a:gdLst/>
            <a:ahLst/>
            <a:cxnLst/>
            <a:rect r="r" b="b" t="t" l="l"/>
            <a:pathLst>
              <a:path h="991244" w="978628">
                <a:moveTo>
                  <a:pt x="0" y="0"/>
                </a:moveTo>
                <a:lnTo>
                  <a:pt x="978628" y="0"/>
                </a:lnTo>
                <a:lnTo>
                  <a:pt x="978628" y="991244"/>
                </a:lnTo>
                <a:lnTo>
                  <a:pt x="0" y="991244"/>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6" id="26"/>
          <p:cNvSpPr/>
          <p:nvPr/>
        </p:nvSpPr>
        <p:spPr>
          <a:xfrm flipH="false" flipV="false" rot="0">
            <a:off x="12317663" y="8298717"/>
            <a:ext cx="899016" cy="887574"/>
          </a:xfrm>
          <a:custGeom>
            <a:avLst/>
            <a:gdLst/>
            <a:ahLst/>
            <a:cxnLst/>
            <a:rect r="r" b="b" t="t" l="l"/>
            <a:pathLst>
              <a:path h="887574" w="899016">
                <a:moveTo>
                  <a:pt x="0" y="0"/>
                </a:moveTo>
                <a:lnTo>
                  <a:pt x="899017" y="0"/>
                </a:lnTo>
                <a:lnTo>
                  <a:pt x="899017" y="887574"/>
                </a:lnTo>
                <a:lnTo>
                  <a:pt x="0" y="887574"/>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7" id="27"/>
          <p:cNvSpPr/>
          <p:nvPr/>
        </p:nvSpPr>
        <p:spPr>
          <a:xfrm flipH="false" flipV="false" rot="0">
            <a:off x="12373090" y="5707040"/>
            <a:ext cx="788162" cy="922318"/>
          </a:xfrm>
          <a:custGeom>
            <a:avLst/>
            <a:gdLst/>
            <a:ahLst/>
            <a:cxnLst/>
            <a:rect r="r" b="b" t="t" l="l"/>
            <a:pathLst>
              <a:path h="922318" w="788162">
                <a:moveTo>
                  <a:pt x="0" y="0"/>
                </a:moveTo>
                <a:lnTo>
                  <a:pt x="788163" y="0"/>
                </a:lnTo>
                <a:lnTo>
                  <a:pt x="788163" y="922318"/>
                </a:lnTo>
                <a:lnTo>
                  <a:pt x="0" y="922318"/>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28" id="28"/>
          <p:cNvSpPr/>
          <p:nvPr/>
        </p:nvSpPr>
        <p:spPr>
          <a:xfrm flipH="false" flipV="false" rot="0">
            <a:off x="5155175" y="6914222"/>
            <a:ext cx="958932" cy="922318"/>
          </a:xfrm>
          <a:custGeom>
            <a:avLst/>
            <a:gdLst/>
            <a:ahLst/>
            <a:cxnLst/>
            <a:rect r="r" b="b" t="t" l="l"/>
            <a:pathLst>
              <a:path h="922318" w="958932">
                <a:moveTo>
                  <a:pt x="0" y="0"/>
                </a:moveTo>
                <a:lnTo>
                  <a:pt x="958931" y="0"/>
                </a:lnTo>
                <a:lnTo>
                  <a:pt x="958931" y="922317"/>
                </a:lnTo>
                <a:lnTo>
                  <a:pt x="0" y="922317"/>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29" id="29"/>
          <p:cNvSpPr/>
          <p:nvPr/>
        </p:nvSpPr>
        <p:spPr>
          <a:xfrm flipH="false" flipV="false" rot="0">
            <a:off x="3606270" y="6918016"/>
            <a:ext cx="926524" cy="950724"/>
          </a:xfrm>
          <a:custGeom>
            <a:avLst/>
            <a:gdLst/>
            <a:ahLst/>
            <a:cxnLst/>
            <a:rect r="r" b="b" t="t" l="l"/>
            <a:pathLst>
              <a:path h="950724" w="926524">
                <a:moveTo>
                  <a:pt x="0" y="0"/>
                </a:moveTo>
                <a:lnTo>
                  <a:pt x="926524" y="0"/>
                </a:lnTo>
                <a:lnTo>
                  <a:pt x="926524" y="950724"/>
                </a:lnTo>
                <a:lnTo>
                  <a:pt x="0" y="950724"/>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0" id="30"/>
          <p:cNvSpPr/>
          <p:nvPr/>
        </p:nvSpPr>
        <p:spPr>
          <a:xfrm flipH="false" flipV="false" rot="0">
            <a:off x="2129499" y="7047708"/>
            <a:ext cx="877197" cy="877197"/>
          </a:xfrm>
          <a:custGeom>
            <a:avLst/>
            <a:gdLst/>
            <a:ahLst/>
            <a:cxnLst/>
            <a:rect r="r" b="b" t="t" l="l"/>
            <a:pathLst>
              <a:path h="877197" w="877197">
                <a:moveTo>
                  <a:pt x="0" y="0"/>
                </a:moveTo>
                <a:lnTo>
                  <a:pt x="877197" y="0"/>
                </a:lnTo>
                <a:lnTo>
                  <a:pt x="877197" y="877197"/>
                </a:lnTo>
                <a:lnTo>
                  <a:pt x="0" y="877197"/>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1" id="31"/>
          <p:cNvSpPr/>
          <p:nvPr/>
        </p:nvSpPr>
        <p:spPr>
          <a:xfrm flipH="false" flipV="false" rot="0">
            <a:off x="2084262" y="2968672"/>
            <a:ext cx="967671" cy="967671"/>
          </a:xfrm>
          <a:custGeom>
            <a:avLst/>
            <a:gdLst/>
            <a:ahLst/>
            <a:cxnLst/>
            <a:rect r="r" b="b" t="t" l="l"/>
            <a:pathLst>
              <a:path h="967671" w="967671">
                <a:moveTo>
                  <a:pt x="0" y="0"/>
                </a:moveTo>
                <a:lnTo>
                  <a:pt x="967670" y="0"/>
                </a:lnTo>
                <a:lnTo>
                  <a:pt x="967670" y="967670"/>
                </a:lnTo>
                <a:lnTo>
                  <a:pt x="0" y="967670"/>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sp>
        <p:nvSpPr>
          <p:cNvPr name="Freeform 32" id="32"/>
          <p:cNvSpPr/>
          <p:nvPr/>
        </p:nvSpPr>
        <p:spPr>
          <a:xfrm flipH="false" flipV="false" rot="0">
            <a:off x="14955465" y="7047481"/>
            <a:ext cx="1064254" cy="799158"/>
          </a:xfrm>
          <a:custGeom>
            <a:avLst/>
            <a:gdLst/>
            <a:ahLst/>
            <a:cxnLst/>
            <a:rect r="r" b="b" t="t" l="l"/>
            <a:pathLst>
              <a:path h="799158" w="1064254">
                <a:moveTo>
                  <a:pt x="0" y="0"/>
                </a:moveTo>
                <a:lnTo>
                  <a:pt x="1064254" y="0"/>
                </a:lnTo>
                <a:lnTo>
                  <a:pt x="1064254" y="799158"/>
                </a:lnTo>
                <a:lnTo>
                  <a:pt x="0" y="799158"/>
                </a:lnTo>
                <a:lnTo>
                  <a:pt x="0" y="0"/>
                </a:lnTo>
                <a:close/>
              </a:path>
            </a:pathLst>
          </a:custGeom>
          <a:blipFill>
            <a:blip r:embed="rId62">
              <a:extLst>
                <a:ext uri="{96DAC541-7B7A-43D3-8B79-37D633B846F1}">
                  <asvg:svgBlip xmlns:asvg="http://schemas.microsoft.com/office/drawing/2016/SVG/main" r:embed="rId63"/>
                </a:ext>
              </a:extLst>
            </a:blip>
            <a:stretch>
              <a:fillRect l="0" t="0" r="0" b="0"/>
            </a:stretch>
          </a:blipFill>
        </p:spPr>
      </p:sp>
      <p:sp>
        <p:nvSpPr>
          <p:cNvPr name="Freeform 33" id="33"/>
          <p:cNvSpPr/>
          <p:nvPr/>
        </p:nvSpPr>
        <p:spPr>
          <a:xfrm flipH="false" flipV="false" rot="0">
            <a:off x="15136669" y="4378202"/>
            <a:ext cx="701847" cy="977255"/>
          </a:xfrm>
          <a:custGeom>
            <a:avLst/>
            <a:gdLst/>
            <a:ahLst/>
            <a:cxnLst/>
            <a:rect r="r" b="b" t="t" l="l"/>
            <a:pathLst>
              <a:path h="977255" w="701847">
                <a:moveTo>
                  <a:pt x="0" y="0"/>
                </a:moveTo>
                <a:lnTo>
                  <a:pt x="701847" y="0"/>
                </a:lnTo>
                <a:lnTo>
                  <a:pt x="701847" y="977255"/>
                </a:lnTo>
                <a:lnTo>
                  <a:pt x="0" y="977255"/>
                </a:lnTo>
                <a:lnTo>
                  <a:pt x="0" y="0"/>
                </a:lnTo>
                <a:close/>
              </a:path>
            </a:pathLst>
          </a:custGeom>
          <a:blipFill>
            <a:blip r:embed="rId64">
              <a:extLst>
                <a:ext uri="{96DAC541-7B7A-43D3-8B79-37D633B846F1}">
                  <asvg:svgBlip xmlns:asvg="http://schemas.microsoft.com/office/drawing/2016/SVG/main" r:embed="rId65"/>
                </a:ext>
              </a:extLst>
            </a:blip>
            <a:stretch>
              <a:fillRect l="0" t="0" r="0" b="0"/>
            </a:stretch>
          </a:blipFill>
        </p:spPr>
      </p:sp>
      <p:sp>
        <p:nvSpPr>
          <p:cNvPr name="Freeform 34" id="34"/>
          <p:cNvSpPr/>
          <p:nvPr/>
        </p:nvSpPr>
        <p:spPr>
          <a:xfrm flipH="false" flipV="false" rot="0">
            <a:off x="14913497" y="8247738"/>
            <a:ext cx="1148191" cy="989531"/>
          </a:xfrm>
          <a:custGeom>
            <a:avLst/>
            <a:gdLst/>
            <a:ahLst/>
            <a:cxnLst/>
            <a:rect r="r" b="b" t="t" l="l"/>
            <a:pathLst>
              <a:path h="989531" w="1148191">
                <a:moveTo>
                  <a:pt x="0" y="0"/>
                </a:moveTo>
                <a:lnTo>
                  <a:pt x="1148191" y="0"/>
                </a:lnTo>
                <a:lnTo>
                  <a:pt x="1148191" y="989532"/>
                </a:lnTo>
                <a:lnTo>
                  <a:pt x="0" y="989532"/>
                </a:lnTo>
                <a:lnTo>
                  <a:pt x="0" y="0"/>
                </a:lnTo>
                <a:close/>
              </a:path>
            </a:pathLst>
          </a:custGeom>
          <a:blipFill>
            <a:blip r:embed="rId66">
              <a:extLst>
                <a:ext uri="{96DAC541-7B7A-43D3-8B79-37D633B846F1}">
                  <asvg:svgBlip xmlns:asvg="http://schemas.microsoft.com/office/drawing/2016/SVG/main" r:embed="rId67"/>
                </a:ext>
              </a:extLst>
            </a:blip>
            <a:stretch>
              <a:fillRect l="0" t="0" r="0" b="0"/>
            </a:stretch>
          </a:blipFill>
        </p:spPr>
      </p:sp>
      <p:sp>
        <p:nvSpPr>
          <p:cNvPr name="Freeform 35" id="35"/>
          <p:cNvSpPr/>
          <p:nvPr/>
        </p:nvSpPr>
        <p:spPr>
          <a:xfrm flipH="false" flipV="false" rot="0">
            <a:off x="9760121" y="8289530"/>
            <a:ext cx="884472" cy="884472"/>
          </a:xfrm>
          <a:custGeom>
            <a:avLst/>
            <a:gdLst/>
            <a:ahLst/>
            <a:cxnLst/>
            <a:rect r="r" b="b" t="t" l="l"/>
            <a:pathLst>
              <a:path h="884472" w="884472">
                <a:moveTo>
                  <a:pt x="0" y="0"/>
                </a:moveTo>
                <a:lnTo>
                  <a:pt x="884472" y="0"/>
                </a:lnTo>
                <a:lnTo>
                  <a:pt x="884472" y="884472"/>
                </a:lnTo>
                <a:lnTo>
                  <a:pt x="0" y="884472"/>
                </a:lnTo>
                <a:lnTo>
                  <a:pt x="0" y="0"/>
                </a:lnTo>
                <a:close/>
              </a:path>
            </a:pathLst>
          </a:custGeom>
          <a:blipFill>
            <a:blip r:embed="rId68">
              <a:extLst>
                <a:ext uri="{96DAC541-7B7A-43D3-8B79-37D633B846F1}">
                  <asvg:svgBlip xmlns:asvg="http://schemas.microsoft.com/office/drawing/2016/SVG/main" r:embed="rId69"/>
                </a:ext>
              </a:extLst>
            </a:blip>
            <a:stretch>
              <a:fillRect l="0" t="0" r="0" b="0"/>
            </a:stretch>
          </a:blipFill>
        </p:spPr>
      </p:sp>
      <p:sp>
        <p:nvSpPr>
          <p:cNvPr name="Freeform 36" id="36"/>
          <p:cNvSpPr/>
          <p:nvPr/>
        </p:nvSpPr>
        <p:spPr>
          <a:xfrm flipH="false" flipV="false" rot="0">
            <a:off x="15136669" y="5628671"/>
            <a:ext cx="1027960" cy="1043133"/>
          </a:xfrm>
          <a:custGeom>
            <a:avLst/>
            <a:gdLst/>
            <a:ahLst/>
            <a:cxnLst/>
            <a:rect r="r" b="b" t="t" l="l"/>
            <a:pathLst>
              <a:path h="1043133" w="1027960">
                <a:moveTo>
                  <a:pt x="0" y="0"/>
                </a:moveTo>
                <a:lnTo>
                  <a:pt x="1027960" y="0"/>
                </a:lnTo>
                <a:lnTo>
                  <a:pt x="1027960" y="1043133"/>
                </a:lnTo>
                <a:lnTo>
                  <a:pt x="0" y="1043133"/>
                </a:lnTo>
                <a:lnTo>
                  <a:pt x="0" y="0"/>
                </a:lnTo>
                <a:close/>
              </a:path>
            </a:pathLst>
          </a:custGeom>
          <a:blipFill>
            <a:blip r:embed="rId70">
              <a:extLst>
                <a:ext uri="{96DAC541-7B7A-43D3-8B79-37D633B846F1}">
                  <asvg:svgBlip xmlns:asvg="http://schemas.microsoft.com/office/drawing/2016/SVG/main" r:embed="rId71"/>
                </a:ext>
              </a:extLst>
            </a:blip>
            <a:stretch>
              <a:fillRect l="0" t="0" r="0" b="0"/>
            </a:stretch>
          </a:blipFill>
        </p:spPr>
      </p:sp>
      <p:sp>
        <p:nvSpPr>
          <p:cNvPr name="Freeform 37" id="37"/>
          <p:cNvSpPr/>
          <p:nvPr/>
        </p:nvSpPr>
        <p:spPr>
          <a:xfrm flipH="false" flipV="false" rot="0">
            <a:off x="6560968" y="2925089"/>
            <a:ext cx="789574" cy="975879"/>
          </a:xfrm>
          <a:custGeom>
            <a:avLst/>
            <a:gdLst/>
            <a:ahLst/>
            <a:cxnLst/>
            <a:rect r="r" b="b" t="t" l="l"/>
            <a:pathLst>
              <a:path h="975879" w="789574">
                <a:moveTo>
                  <a:pt x="0" y="0"/>
                </a:moveTo>
                <a:lnTo>
                  <a:pt x="789575" y="0"/>
                </a:lnTo>
                <a:lnTo>
                  <a:pt x="789575" y="975878"/>
                </a:lnTo>
                <a:lnTo>
                  <a:pt x="0" y="975878"/>
                </a:lnTo>
                <a:lnTo>
                  <a:pt x="0" y="0"/>
                </a:lnTo>
                <a:close/>
              </a:path>
            </a:pathLst>
          </a:custGeom>
          <a:blipFill>
            <a:blip r:embed="rId72">
              <a:extLst>
                <a:ext uri="{96DAC541-7B7A-43D3-8B79-37D633B846F1}">
                  <asvg:svgBlip xmlns:asvg="http://schemas.microsoft.com/office/drawing/2016/SVG/main" r:embed="rId73"/>
                </a:ext>
              </a:extLst>
            </a:blip>
            <a:stretch>
              <a:fillRect l="0" t="0" r="0" b="0"/>
            </a:stretch>
          </a:blipFill>
        </p:spPr>
      </p:sp>
      <p:sp>
        <p:nvSpPr>
          <p:cNvPr name="Freeform 38" id="38"/>
          <p:cNvSpPr/>
          <p:nvPr/>
        </p:nvSpPr>
        <p:spPr>
          <a:xfrm flipH="false" flipV="false" rot="0">
            <a:off x="9510752" y="3007423"/>
            <a:ext cx="1181705" cy="887353"/>
          </a:xfrm>
          <a:custGeom>
            <a:avLst/>
            <a:gdLst/>
            <a:ahLst/>
            <a:cxnLst/>
            <a:rect r="r" b="b" t="t" l="l"/>
            <a:pathLst>
              <a:path h="887353" w="1181705">
                <a:moveTo>
                  <a:pt x="0" y="0"/>
                </a:moveTo>
                <a:lnTo>
                  <a:pt x="1181705" y="0"/>
                </a:lnTo>
                <a:lnTo>
                  <a:pt x="1181705" y="887353"/>
                </a:lnTo>
                <a:lnTo>
                  <a:pt x="0" y="887353"/>
                </a:lnTo>
                <a:lnTo>
                  <a:pt x="0" y="0"/>
                </a:lnTo>
                <a:close/>
              </a:path>
            </a:pathLst>
          </a:custGeom>
          <a:blipFill>
            <a:blip r:embed="rId62">
              <a:extLst>
                <a:ext uri="{96DAC541-7B7A-43D3-8B79-37D633B846F1}">
                  <asvg:svgBlip xmlns:asvg="http://schemas.microsoft.com/office/drawing/2016/SVG/main" r:embed="rId63"/>
                </a:ext>
              </a:extLst>
            </a:blip>
            <a:stretch>
              <a:fillRect l="0" t="0" r="0" b="0"/>
            </a:stretch>
          </a:blipFill>
        </p:spPr>
      </p:sp>
      <p:sp>
        <p:nvSpPr>
          <p:cNvPr name="Freeform 39" id="39"/>
          <p:cNvSpPr/>
          <p:nvPr/>
        </p:nvSpPr>
        <p:spPr>
          <a:xfrm flipH="false" flipV="false" rot="0">
            <a:off x="12349754" y="2989914"/>
            <a:ext cx="964077" cy="978307"/>
          </a:xfrm>
          <a:custGeom>
            <a:avLst/>
            <a:gdLst/>
            <a:ahLst/>
            <a:cxnLst/>
            <a:rect r="r" b="b" t="t" l="l"/>
            <a:pathLst>
              <a:path h="978307" w="964077">
                <a:moveTo>
                  <a:pt x="0" y="0"/>
                </a:moveTo>
                <a:lnTo>
                  <a:pt x="964077" y="0"/>
                </a:lnTo>
                <a:lnTo>
                  <a:pt x="964077" y="978307"/>
                </a:lnTo>
                <a:lnTo>
                  <a:pt x="0" y="978307"/>
                </a:lnTo>
                <a:lnTo>
                  <a:pt x="0" y="0"/>
                </a:lnTo>
                <a:close/>
              </a:path>
            </a:pathLst>
          </a:custGeom>
          <a:blipFill>
            <a:blip r:embed="rId74">
              <a:extLst>
                <a:ext uri="{96DAC541-7B7A-43D3-8B79-37D633B846F1}">
                  <asvg:svgBlip xmlns:asvg="http://schemas.microsoft.com/office/drawing/2016/SVG/main" r:embed="rId75"/>
                </a:ext>
              </a:extLst>
            </a:blip>
            <a:stretch>
              <a:fillRect l="0" t="0" r="0" b="0"/>
            </a:stretch>
          </a:blipFill>
        </p:spPr>
      </p:sp>
      <p:sp>
        <p:nvSpPr>
          <p:cNvPr name="Freeform 40" id="40"/>
          <p:cNvSpPr/>
          <p:nvPr/>
        </p:nvSpPr>
        <p:spPr>
          <a:xfrm flipH="false" flipV="false" rot="0">
            <a:off x="3529986" y="2948351"/>
            <a:ext cx="1079092" cy="1061434"/>
          </a:xfrm>
          <a:custGeom>
            <a:avLst/>
            <a:gdLst/>
            <a:ahLst/>
            <a:cxnLst/>
            <a:rect r="r" b="b" t="t" l="l"/>
            <a:pathLst>
              <a:path h="1061434" w="1079092">
                <a:moveTo>
                  <a:pt x="0" y="0"/>
                </a:moveTo>
                <a:lnTo>
                  <a:pt x="1079092" y="0"/>
                </a:lnTo>
                <a:lnTo>
                  <a:pt x="1079092" y="1061434"/>
                </a:lnTo>
                <a:lnTo>
                  <a:pt x="0" y="1061434"/>
                </a:lnTo>
                <a:lnTo>
                  <a:pt x="0" y="0"/>
                </a:lnTo>
                <a:close/>
              </a:path>
            </a:pathLst>
          </a:custGeom>
          <a:blipFill>
            <a:blip r:embed="rId76">
              <a:extLst>
                <a:ext uri="{96DAC541-7B7A-43D3-8B79-37D633B846F1}">
                  <asvg:svgBlip xmlns:asvg="http://schemas.microsoft.com/office/drawing/2016/SVG/main" r:embed="rId77"/>
                </a:ext>
              </a:extLst>
            </a:blip>
            <a:stretch>
              <a:fillRect l="0" t="0" r="0" b="0"/>
            </a:stretch>
          </a:blipFill>
        </p:spPr>
      </p:sp>
      <p:sp>
        <p:nvSpPr>
          <p:cNvPr name="Freeform 41" id="41"/>
          <p:cNvSpPr/>
          <p:nvPr/>
        </p:nvSpPr>
        <p:spPr>
          <a:xfrm flipH="false" flipV="false" rot="0">
            <a:off x="7919514" y="2906412"/>
            <a:ext cx="1236499" cy="858804"/>
          </a:xfrm>
          <a:custGeom>
            <a:avLst/>
            <a:gdLst/>
            <a:ahLst/>
            <a:cxnLst/>
            <a:rect r="r" b="b" t="t" l="l"/>
            <a:pathLst>
              <a:path h="858804" w="1236499">
                <a:moveTo>
                  <a:pt x="0" y="0"/>
                </a:moveTo>
                <a:lnTo>
                  <a:pt x="1236499" y="0"/>
                </a:lnTo>
                <a:lnTo>
                  <a:pt x="1236499" y="858804"/>
                </a:lnTo>
                <a:lnTo>
                  <a:pt x="0" y="858804"/>
                </a:lnTo>
                <a:lnTo>
                  <a:pt x="0" y="0"/>
                </a:lnTo>
                <a:close/>
              </a:path>
            </a:pathLst>
          </a:custGeom>
          <a:blipFill>
            <a:blip r:embed="rId78">
              <a:extLst>
                <a:ext uri="{96DAC541-7B7A-43D3-8B79-37D633B846F1}">
                  <asvg:svgBlip xmlns:asvg="http://schemas.microsoft.com/office/drawing/2016/SVG/main" r:embed="rId79"/>
                </a:ext>
              </a:extLst>
            </a:blip>
            <a:stretch>
              <a:fillRect l="0" t="0" r="0" b="0"/>
            </a:stretch>
          </a:blipFill>
        </p:spPr>
      </p:sp>
      <p:sp>
        <p:nvSpPr>
          <p:cNvPr name="Freeform 42" id="42"/>
          <p:cNvSpPr/>
          <p:nvPr/>
        </p:nvSpPr>
        <p:spPr>
          <a:xfrm flipH="false" flipV="false" rot="0">
            <a:off x="5113036" y="2906412"/>
            <a:ext cx="1043208" cy="1029931"/>
          </a:xfrm>
          <a:custGeom>
            <a:avLst/>
            <a:gdLst/>
            <a:ahLst/>
            <a:cxnLst/>
            <a:rect r="r" b="b" t="t" l="l"/>
            <a:pathLst>
              <a:path h="1029931" w="1043208">
                <a:moveTo>
                  <a:pt x="0" y="0"/>
                </a:moveTo>
                <a:lnTo>
                  <a:pt x="1043208" y="0"/>
                </a:lnTo>
                <a:lnTo>
                  <a:pt x="1043208" y="1029930"/>
                </a:lnTo>
                <a:lnTo>
                  <a:pt x="0" y="1029930"/>
                </a:lnTo>
                <a:lnTo>
                  <a:pt x="0" y="0"/>
                </a:lnTo>
                <a:close/>
              </a:path>
            </a:pathLst>
          </a:custGeom>
          <a:blipFill>
            <a:blip r:embed="rId80">
              <a:extLst>
                <a:ext uri="{96DAC541-7B7A-43D3-8B79-37D633B846F1}">
                  <asvg:svgBlip xmlns:asvg="http://schemas.microsoft.com/office/drawing/2016/SVG/main" r:embed="rId81"/>
                </a:ext>
              </a:extLst>
            </a:blip>
            <a:stretch>
              <a:fillRect l="0" t="0" r="0" b="0"/>
            </a:stretch>
          </a:blipFill>
        </p:spPr>
      </p:sp>
      <p:sp>
        <p:nvSpPr>
          <p:cNvPr name="Freeform 43" id="43"/>
          <p:cNvSpPr/>
          <p:nvPr/>
        </p:nvSpPr>
        <p:spPr>
          <a:xfrm flipH="false" flipV="false" rot="0">
            <a:off x="11151914" y="2987227"/>
            <a:ext cx="893040" cy="1072428"/>
          </a:xfrm>
          <a:custGeom>
            <a:avLst/>
            <a:gdLst/>
            <a:ahLst/>
            <a:cxnLst/>
            <a:rect r="r" b="b" t="t" l="l"/>
            <a:pathLst>
              <a:path h="1072428" w="893040">
                <a:moveTo>
                  <a:pt x="0" y="0"/>
                </a:moveTo>
                <a:lnTo>
                  <a:pt x="893040" y="0"/>
                </a:lnTo>
                <a:lnTo>
                  <a:pt x="893040" y="1072428"/>
                </a:lnTo>
                <a:lnTo>
                  <a:pt x="0" y="1072428"/>
                </a:lnTo>
                <a:lnTo>
                  <a:pt x="0" y="0"/>
                </a:lnTo>
                <a:close/>
              </a:path>
            </a:pathLst>
          </a:custGeom>
          <a:blipFill>
            <a:blip r:embed="rId82">
              <a:extLst>
                <a:ext uri="{96DAC541-7B7A-43D3-8B79-37D633B846F1}">
                  <asvg:svgBlip xmlns:asvg="http://schemas.microsoft.com/office/drawing/2016/SVG/main" r:embed="rId83"/>
                </a:ext>
              </a:extLst>
            </a:blip>
            <a:stretch>
              <a:fillRect l="0" t="0" r="0" b="0"/>
            </a:stretch>
          </a:blipFill>
        </p:spPr>
      </p:sp>
      <p:sp>
        <p:nvSpPr>
          <p:cNvPr name="Freeform 44" id="44"/>
          <p:cNvSpPr/>
          <p:nvPr/>
        </p:nvSpPr>
        <p:spPr>
          <a:xfrm flipH="false" flipV="false" rot="0">
            <a:off x="15136669" y="2815416"/>
            <a:ext cx="1023765" cy="1040796"/>
          </a:xfrm>
          <a:custGeom>
            <a:avLst/>
            <a:gdLst/>
            <a:ahLst/>
            <a:cxnLst/>
            <a:rect r="r" b="b" t="t" l="l"/>
            <a:pathLst>
              <a:path h="1040796" w="1023765">
                <a:moveTo>
                  <a:pt x="0" y="0"/>
                </a:moveTo>
                <a:lnTo>
                  <a:pt x="1023765" y="0"/>
                </a:lnTo>
                <a:lnTo>
                  <a:pt x="1023765" y="1040796"/>
                </a:lnTo>
                <a:lnTo>
                  <a:pt x="0" y="1040796"/>
                </a:lnTo>
                <a:lnTo>
                  <a:pt x="0" y="0"/>
                </a:lnTo>
                <a:close/>
              </a:path>
            </a:pathLst>
          </a:custGeom>
          <a:blipFill>
            <a:blip r:embed="rId84">
              <a:extLst>
                <a:ext uri="{96DAC541-7B7A-43D3-8B79-37D633B846F1}">
                  <asvg:svgBlip xmlns:asvg="http://schemas.microsoft.com/office/drawing/2016/SVG/main" r:embed="rId85"/>
                </a:ext>
              </a:extLst>
            </a:blip>
            <a:stretch>
              <a:fillRect l="0" t="0" r="0" b="0"/>
            </a:stretch>
          </a:blipFill>
        </p:spPr>
      </p:sp>
      <p:sp>
        <p:nvSpPr>
          <p:cNvPr name="Freeform 45" id="45"/>
          <p:cNvSpPr/>
          <p:nvPr/>
        </p:nvSpPr>
        <p:spPr>
          <a:xfrm flipH="false" flipV="false" rot="0">
            <a:off x="13866281" y="2906412"/>
            <a:ext cx="870363" cy="949800"/>
          </a:xfrm>
          <a:custGeom>
            <a:avLst/>
            <a:gdLst/>
            <a:ahLst/>
            <a:cxnLst/>
            <a:rect r="r" b="b" t="t" l="l"/>
            <a:pathLst>
              <a:path h="949800" w="870363">
                <a:moveTo>
                  <a:pt x="0" y="0"/>
                </a:moveTo>
                <a:lnTo>
                  <a:pt x="870363" y="0"/>
                </a:lnTo>
                <a:lnTo>
                  <a:pt x="870363" y="949800"/>
                </a:lnTo>
                <a:lnTo>
                  <a:pt x="0" y="949800"/>
                </a:lnTo>
                <a:lnTo>
                  <a:pt x="0" y="0"/>
                </a:lnTo>
                <a:close/>
              </a:path>
            </a:pathLst>
          </a:custGeom>
          <a:blipFill>
            <a:blip r:embed="rId86">
              <a:extLst>
                <a:ext uri="{96DAC541-7B7A-43D3-8B79-37D633B846F1}">
                  <asvg:svgBlip xmlns:asvg="http://schemas.microsoft.com/office/drawing/2016/SVG/main" r:embed="rId87"/>
                </a:ext>
              </a:extLst>
            </a:blip>
            <a:stretch>
              <a:fillRect l="0" t="0" r="0" b="0"/>
            </a:stretch>
          </a:blipFill>
        </p:spPr>
      </p:sp>
      <p:sp>
        <p:nvSpPr>
          <p:cNvPr name="Freeform 46" id="46"/>
          <p:cNvSpPr/>
          <p:nvPr/>
        </p:nvSpPr>
        <p:spPr>
          <a:xfrm flipH="false" flipV="false" rot="0">
            <a:off x="8110748" y="4265977"/>
            <a:ext cx="821164" cy="821164"/>
          </a:xfrm>
          <a:custGeom>
            <a:avLst/>
            <a:gdLst/>
            <a:ahLst/>
            <a:cxnLst/>
            <a:rect r="r" b="b" t="t" l="l"/>
            <a:pathLst>
              <a:path h="821164" w="821164">
                <a:moveTo>
                  <a:pt x="0" y="0"/>
                </a:moveTo>
                <a:lnTo>
                  <a:pt x="821164" y="0"/>
                </a:lnTo>
                <a:lnTo>
                  <a:pt x="821164" y="821164"/>
                </a:lnTo>
                <a:lnTo>
                  <a:pt x="0" y="821164"/>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a:ln cap="sq">
            <a:noFill/>
            <a:prstDash val="solid"/>
            <a:miter/>
          </a:ln>
        </p:spPr>
      </p:sp>
      <p:sp>
        <p:nvSpPr>
          <p:cNvPr name="Freeform 47" id="47"/>
          <p:cNvSpPr/>
          <p:nvPr/>
        </p:nvSpPr>
        <p:spPr>
          <a:xfrm flipH="false" flipV="false" rot="0">
            <a:off x="6617364" y="4248507"/>
            <a:ext cx="804521" cy="910349"/>
          </a:xfrm>
          <a:custGeom>
            <a:avLst/>
            <a:gdLst/>
            <a:ahLst/>
            <a:cxnLst/>
            <a:rect r="r" b="b" t="t" l="l"/>
            <a:pathLst>
              <a:path h="910349" w="804521">
                <a:moveTo>
                  <a:pt x="0" y="0"/>
                </a:moveTo>
                <a:lnTo>
                  <a:pt x="804522" y="0"/>
                </a:lnTo>
                <a:lnTo>
                  <a:pt x="804522" y="910350"/>
                </a:lnTo>
                <a:lnTo>
                  <a:pt x="0" y="910350"/>
                </a:lnTo>
                <a:lnTo>
                  <a:pt x="0" y="0"/>
                </a:lnTo>
                <a:close/>
              </a:path>
            </a:pathLst>
          </a:custGeom>
          <a:blipFill>
            <a:blip r:embed="rId88">
              <a:extLst>
                <a:ext uri="{96DAC541-7B7A-43D3-8B79-37D633B846F1}">
                  <asvg:svgBlip xmlns:asvg="http://schemas.microsoft.com/office/drawing/2016/SVG/main" r:embed="rId89"/>
                </a:ext>
              </a:extLst>
            </a:blip>
            <a:stretch>
              <a:fillRect l="0" t="0" r="0" b="0"/>
            </a:stretch>
          </a:blipFill>
          <a:ln cap="sq">
            <a:noFill/>
            <a:prstDash val="solid"/>
            <a:miter/>
          </a:ln>
        </p:spPr>
      </p:sp>
      <p:sp>
        <p:nvSpPr>
          <p:cNvPr name="Freeform 48" id="48"/>
          <p:cNvSpPr/>
          <p:nvPr/>
        </p:nvSpPr>
        <p:spPr>
          <a:xfrm flipH="false" flipV="false" rot="0">
            <a:off x="8110748" y="6983286"/>
            <a:ext cx="1016533" cy="725550"/>
          </a:xfrm>
          <a:custGeom>
            <a:avLst/>
            <a:gdLst/>
            <a:ahLst/>
            <a:cxnLst/>
            <a:rect r="r" b="b" t="t" l="l"/>
            <a:pathLst>
              <a:path h="725550" w="1016533">
                <a:moveTo>
                  <a:pt x="0" y="0"/>
                </a:moveTo>
                <a:lnTo>
                  <a:pt x="1016533" y="0"/>
                </a:lnTo>
                <a:lnTo>
                  <a:pt x="1016533" y="725551"/>
                </a:lnTo>
                <a:lnTo>
                  <a:pt x="0" y="725551"/>
                </a:lnTo>
                <a:lnTo>
                  <a:pt x="0" y="0"/>
                </a:lnTo>
                <a:close/>
              </a:path>
            </a:pathLst>
          </a:custGeom>
          <a:blipFill>
            <a:blip r:embed="rId90">
              <a:extLst>
                <a:ext uri="{96DAC541-7B7A-43D3-8B79-37D633B846F1}">
                  <asvg:svgBlip xmlns:asvg="http://schemas.microsoft.com/office/drawing/2016/SVG/main" r:embed="rId91"/>
                </a:ext>
              </a:extLst>
            </a:blip>
            <a:stretch>
              <a:fillRect l="0" t="0" r="0" b="0"/>
            </a:stretch>
          </a:blipFill>
        </p:spPr>
      </p:sp>
      <p:sp>
        <p:nvSpPr>
          <p:cNvPr name="Freeform 49" id="49"/>
          <p:cNvSpPr/>
          <p:nvPr/>
        </p:nvSpPr>
        <p:spPr>
          <a:xfrm flipH="false" flipV="false" rot="0">
            <a:off x="6433101" y="6941010"/>
            <a:ext cx="1045309" cy="767827"/>
          </a:xfrm>
          <a:custGeom>
            <a:avLst/>
            <a:gdLst/>
            <a:ahLst/>
            <a:cxnLst/>
            <a:rect r="r" b="b" t="t" l="l"/>
            <a:pathLst>
              <a:path h="767827" w="1045309">
                <a:moveTo>
                  <a:pt x="0" y="0"/>
                </a:moveTo>
                <a:lnTo>
                  <a:pt x="1045309" y="0"/>
                </a:lnTo>
                <a:lnTo>
                  <a:pt x="1045309" y="767827"/>
                </a:lnTo>
                <a:lnTo>
                  <a:pt x="0" y="767827"/>
                </a:lnTo>
                <a:lnTo>
                  <a:pt x="0" y="0"/>
                </a:lnTo>
                <a:close/>
              </a:path>
            </a:pathLst>
          </a:custGeom>
          <a:blipFill>
            <a:blip r:embed="rId92">
              <a:extLst>
                <a:ext uri="{96DAC541-7B7A-43D3-8B79-37D633B846F1}">
                  <asvg:svgBlip xmlns:asvg="http://schemas.microsoft.com/office/drawing/2016/SVG/main" r:embed="rId93"/>
                </a:ext>
              </a:extLst>
            </a:blip>
            <a:stretch>
              <a:fillRect l="0" t="0" r="0" b="0"/>
            </a:stretch>
          </a:blipFill>
        </p:spPr>
      </p:sp>
      <p:sp>
        <p:nvSpPr>
          <p:cNvPr name="Freeform 50" id="50"/>
          <p:cNvSpPr/>
          <p:nvPr/>
        </p:nvSpPr>
        <p:spPr>
          <a:xfrm flipH="false" flipV="false" rot="0">
            <a:off x="5259937" y="4352895"/>
            <a:ext cx="768331" cy="939072"/>
          </a:xfrm>
          <a:custGeom>
            <a:avLst/>
            <a:gdLst/>
            <a:ahLst/>
            <a:cxnLst/>
            <a:rect r="r" b="b" t="t" l="l"/>
            <a:pathLst>
              <a:path h="939072" w="768331">
                <a:moveTo>
                  <a:pt x="0" y="0"/>
                </a:moveTo>
                <a:lnTo>
                  <a:pt x="768331" y="0"/>
                </a:lnTo>
                <a:lnTo>
                  <a:pt x="768331" y="939072"/>
                </a:lnTo>
                <a:lnTo>
                  <a:pt x="0" y="939072"/>
                </a:lnTo>
                <a:lnTo>
                  <a:pt x="0" y="0"/>
                </a:lnTo>
                <a:close/>
              </a:path>
            </a:pathLst>
          </a:custGeom>
          <a:blipFill>
            <a:blip r:embed="rId94">
              <a:extLst>
                <a:ext uri="{96DAC541-7B7A-43D3-8B79-37D633B846F1}">
                  <asvg:svgBlip xmlns:asvg="http://schemas.microsoft.com/office/drawing/2016/SVG/main" r:embed="rId95"/>
                </a:ext>
              </a:extLst>
            </a:blip>
            <a:stretch>
              <a:fillRect l="0" t="0" r="0" b="0"/>
            </a:stretch>
          </a:blipFill>
        </p:spPr>
      </p:sp>
      <p:sp>
        <p:nvSpPr>
          <p:cNvPr name="Freeform 51" id="51"/>
          <p:cNvSpPr/>
          <p:nvPr/>
        </p:nvSpPr>
        <p:spPr>
          <a:xfrm flipH="false" flipV="false" rot="0">
            <a:off x="3521152" y="4446595"/>
            <a:ext cx="1139309" cy="880375"/>
          </a:xfrm>
          <a:custGeom>
            <a:avLst/>
            <a:gdLst/>
            <a:ahLst/>
            <a:cxnLst/>
            <a:rect r="r" b="b" t="t" l="l"/>
            <a:pathLst>
              <a:path h="880375" w="1139309">
                <a:moveTo>
                  <a:pt x="0" y="0"/>
                </a:moveTo>
                <a:lnTo>
                  <a:pt x="1139309" y="0"/>
                </a:lnTo>
                <a:lnTo>
                  <a:pt x="1139309" y="880375"/>
                </a:lnTo>
                <a:lnTo>
                  <a:pt x="0" y="880375"/>
                </a:lnTo>
                <a:lnTo>
                  <a:pt x="0" y="0"/>
                </a:lnTo>
                <a:close/>
              </a:path>
            </a:pathLst>
          </a:custGeom>
          <a:blipFill>
            <a:blip r:embed="rId96">
              <a:extLst>
                <a:ext uri="{96DAC541-7B7A-43D3-8B79-37D633B846F1}">
                  <asvg:svgBlip xmlns:asvg="http://schemas.microsoft.com/office/drawing/2016/SVG/main" r:embed="rId97"/>
                </a:ext>
              </a:extLst>
            </a:blip>
            <a:stretch>
              <a:fillRect l="0" t="0" r="0" b="0"/>
            </a:stretch>
          </a:blipFill>
        </p:spPr>
      </p:sp>
      <p:sp>
        <p:nvSpPr>
          <p:cNvPr name="Freeform 52" id="52"/>
          <p:cNvSpPr/>
          <p:nvPr/>
        </p:nvSpPr>
        <p:spPr>
          <a:xfrm flipH="false" flipV="false" rot="0">
            <a:off x="2334226" y="4397581"/>
            <a:ext cx="545814" cy="923685"/>
          </a:xfrm>
          <a:custGeom>
            <a:avLst/>
            <a:gdLst/>
            <a:ahLst/>
            <a:cxnLst/>
            <a:rect r="r" b="b" t="t" l="l"/>
            <a:pathLst>
              <a:path h="923685" w="545814">
                <a:moveTo>
                  <a:pt x="0" y="0"/>
                </a:moveTo>
                <a:lnTo>
                  <a:pt x="545814" y="0"/>
                </a:lnTo>
                <a:lnTo>
                  <a:pt x="545814" y="923685"/>
                </a:lnTo>
                <a:lnTo>
                  <a:pt x="0" y="923685"/>
                </a:lnTo>
                <a:lnTo>
                  <a:pt x="0" y="0"/>
                </a:lnTo>
                <a:close/>
              </a:path>
            </a:pathLst>
          </a:custGeom>
          <a:blipFill>
            <a:blip r:embed="rId98">
              <a:extLst>
                <a:ext uri="{96DAC541-7B7A-43D3-8B79-37D633B846F1}">
                  <asvg:svgBlip xmlns:asvg="http://schemas.microsoft.com/office/drawing/2016/SVG/main" r:embed="rId99"/>
                </a:ext>
              </a:extLst>
            </a:blip>
            <a:stretch>
              <a:fillRect l="0" t="0" r="0" b="0"/>
            </a:stretch>
          </a:blipFill>
        </p:spPr>
      </p:sp>
      <p:sp>
        <p:nvSpPr>
          <p:cNvPr name="TextBox 53" id="53"/>
          <p:cNvSpPr txBox="true"/>
          <p:nvPr/>
        </p:nvSpPr>
        <p:spPr>
          <a:xfrm rot="0">
            <a:off x="5155175" y="1300470"/>
            <a:ext cx="7853603" cy="1043967"/>
          </a:xfrm>
          <a:prstGeom prst="rect">
            <a:avLst/>
          </a:prstGeom>
        </p:spPr>
        <p:txBody>
          <a:bodyPr anchor="t" rtlCol="false" tIns="0" lIns="0" bIns="0" rIns="0">
            <a:spAutoFit/>
          </a:bodyPr>
          <a:lstStyle/>
          <a:p>
            <a:pPr algn="ctr" marL="0" indent="0" lvl="0">
              <a:lnSpc>
                <a:spcPts val="8608"/>
              </a:lnSpc>
              <a:spcBef>
                <a:spcPct val="0"/>
              </a:spcBef>
            </a:pPr>
            <a:r>
              <a:rPr lang="en-US" sz="6148">
                <a:solidFill>
                  <a:srgbClr val="051D40"/>
                </a:solidFill>
                <a:latin typeface="Open Sans Extra Bold"/>
                <a:ea typeface="Open Sans Extra Bold"/>
                <a:cs typeface="Open Sans Extra Bold"/>
                <a:sym typeface="Open Sans Extra Bold"/>
              </a:rPr>
              <a:t>Resource Page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AECE8"/>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373838"/>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867766" y="-1614217"/>
            <a:ext cx="3735531" cy="37355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5400000">
            <a:off x="2912435" y="3472452"/>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00000">
            <a:off x="2912435" y="4097959"/>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5400000">
            <a:off x="2912435" y="4723196"/>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5400000">
            <a:off x="2912435" y="5348703"/>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5400000">
            <a:off x="2912435" y="5973940"/>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5400000">
            <a:off x="2912435" y="659944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5400000">
            <a:off x="2912435" y="7224684"/>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5400000">
            <a:off x="2912435" y="7850190"/>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5400000">
            <a:off x="2912435" y="8475428"/>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5400000">
            <a:off x="2912435" y="9100665"/>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a:grpSpLocks noChangeAspect="true"/>
          </p:cNvGrpSpPr>
          <p:nvPr/>
        </p:nvGrpSpPr>
        <p:grpSpPr>
          <a:xfrm rot="0">
            <a:off x="11471156" y="303556"/>
            <a:ext cx="5264874" cy="9803558"/>
            <a:chOff x="0" y="0"/>
            <a:chExt cx="3241040" cy="6035040"/>
          </a:xfrm>
        </p:grpSpPr>
        <p:sp>
          <p:nvSpPr>
            <p:cNvPr name="Freeform 19" id="19"/>
            <p:cNvSpPr/>
            <p:nvPr/>
          </p:nvSpPr>
          <p:spPr>
            <a:xfrm flipH="false" flipV="false" rot="0">
              <a:off x="10160" y="12700"/>
              <a:ext cx="3228340" cy="186690"/>
            </a:xfrm>
            <a:custGeom>
              <a:avLst/>
              <a:gdLst/>
              <a:ahLst/>
              <a:cxnLst/>
              <a:rect r="r" b="b" t="t" l="l"/>
              <a:pathLst>
                <a:path h="186690" w="3228340">
                  <a:moveTo>
                    <a:pt x="0" y="186690"/>
                  </a:moveTo>
                  <a:lnTo>
                    <a:pt x="0" y="127000"/>
                  </a:lnTo>
                  <a:cubicBezTo>
                    <a:pt x="0" y="57150"/>
                    <a:pt x="57150" y="0"/>
                    <a:pt x="127000" y="0"/>
                  </a:cubicBezTo>
                  <a:lnTo>
                    <a:pt x="3101340" y="0"/>
                  </a:lnTo>
                  <a:cubicBezTo>
                    <a:pt x="3171190" y="0"/>
                    <a:pt x="3228340" y="57150"/>
                    <a:pt x="3228340" y="127000"/>
                  </a:cubicBezTo>
                  <a:lnTo>
                    <a:pt x="3228340" y="186690"/>
                  </a:lnTo>
                  <a:cubicBezTo>
                    <a:pt x="3228340" y="186690"/>
                    <a:pt x="0" y="186690"/>
                    <a:pt x="0" y="186690"/>
                  </a:cubicBezTo>
                  <a:close/>
                </a:path>
              </a:pathLst>
            </a:custGeom>
            <a:solidFill>
              <a:srgbClr val="AB7651"/>
            </a:solidFill>
          </p:spPr>
        </p:sp>
        <p:sp>
          <p:nvSpPr>
            <p:cNvPr name="Freeform 20" id="20"/>
            <p:cNvSpPr/>
            <p:nvPr/>
          </p:nvSpPr>
          <p:spPr>
            <a:xfrm flipH="false" flipV="false" rot="0">
              <a:off x="6350" y="193040"/>
              <a:ext cx="3228340" cy="5835650"/>
            </a:xfrm>
            <a:custGeom>
              <a:avLst/>
              <a:gdLst/>
              <a:ahLst/>
              <a:cxnLst/>
              <a:rect r="r" b="b" t="t" l="l"/>
              <a:pathLst>
                <a:path h="5835650" w="3228340">
                  <a:moveTo>
                    <a:pt x="3101340" y="5835650"/>
                  </a:moveTo>
                  <a:lnTo>
                    <a:pt x="127000" y="5835650"/>
                  </a:lnTo>
                  <a:cubicBezTo>
                    <a:pt x="57150" y="5835650"/>
                    <a:pt x="0" y="5778500"/>
                    <a:pt x="0" y="5708650"/>
                  </a:cubicBezTo>
                  <a:lnTo>
                    <a:pt x="0" y="0"/>
                  </a:lnTo>
                  <a:lnTo>
                    <a:pt x="3228340" y="0"/>
                  </a:lnTo>
                  <a:lnTo>
                    <a:pt x="3228340" y="5708650"/>
                  </a:lnTo>
                  <a:cubicBezTo>
                    <a:pt x="3228340" y="5779770"/>
                    <a:pt x="3171190" y="5835650"/>
                    <a:pt x="3101340" y="5835650"/>
                  </a:cubicBezTo>
                  <a:close/>
                </a:path>
              </a:pathLst>
            </a:custGeom>
            <a:blipFill>
              <a:blip r:embed="rId4"/>
              <a:stretch>
                <a:fillRect l="-85657" t="0" r="-85657" b="0"/>
              </a:stretch>
            </a:blipFill>
          </p:spPr>
        </p:sp>
        <p:sp>
          <p:nvSpPr>
            <p:cNvPr name="Freeform 21" id="21"/>
            <p:cNvSpPr/>
            <p:nvPr/>
          </p:nvSpPr>
          <p:spPr>
            <a:xfrm flipH="false" flipV="false" rot="0">
              <a:off x="0" y="0"/>
              <a:ext cx="3241040" cy="6035040"/>
            </a:xfrm>
            <a:custGeom>
              <a:avLst/>
              <a:gdLst/>
              <a:ahLst/>
              <a:cxnLst/>
              <a:rect r="r" b="b" t="t" l="l"/>
              <a:pathLst>
                <a:path h="6035040" w="3241040">
                  <a:moveTo>
                    <a:pt x="3107690" y="0"/>
                  </a:moveTo>
                  <a:lnTo>
                    <a:pt x="133350" y="0"/>
                  </a:lnTo>
                  <a:cubicBezTo>
                    <a:pt x="59690" y="0"/>
                    <a:pt x="0" y="59690"/>
                    <a:pt x="0" y="133350"/>
                  </a:cubicBezTo>
                  <a:lnTo>
                    <a:pt x="0" y="5901690"/>
                  </a:lnTo>
                  <a:cubicBezTo>
                    <a:pt x="0" y="5975350"/>
                    <a:pt x="59690" y="6035040"/>
                    <a:pt x="133350" y="6035040"/>
                  </a:cubicBezTo>
                  <a:lnTo>
                    <a:pt x="3107690" y="6035040"/>
                  </a:lnTo>
                  <a:cubicBezTo>
                    <a:pt x="3181350" y="6035040"/>
                    <a:pt x="3241040" y="5975350"/>
                    <a:pt x="3241040" y="5901690"/>
                  </a:cubicBezTo>
                  <a:lnTo>
                    <a:pt x="3241040" y="133350"/>
                  </a:lnTo>
                  <a:cubicBezTo>
                    <a:pt x="3241040" y="59690"/>
                    <a:pt x="3181350" y="0"/>
                    <a:pt x="3107690" y="0"/>
                  </a:cubicBezTo>
                  <a:close/>
                  <a:moveTo>
                    <a:pt x="133350" y="12700"/>
                  </a:moveTo>
                  <a:lnTo>
                    <a:pt x="3107690" y="12700"/>
                  </a:lnTo>
                  <a:cubicBezTo>
                    <a:pt x="3173730" y="12700"/>
                    <a:pt x="3228340" y="67310"/>
                    <a:pt x="3228340" y="133350"/>
                  </a:cubicBezTo>
                  <a:lnTo>
                    <a:pt x="3228340" y="186690"/>
                  </a:lnTo>
                  <a:lnTo>
                    <a:pt x="12700" y="186690"/>
                  </a:lnTo>
                  <a:lnTo>
                    <a:pt x="12700" y="133350"/>
                  </a:lnTo>
                  <a:cubicBezTo>
                    <a:pt x="12700" y="67310"/>
                    <a:pt x="67310" y="12700"/>
                    <a:pt x="133350" y="12700"/>
                  </a:cubicBezTo>
                  <a:close/>
                  <a:moveTo>
                    <a:pt x="3107690" y="6022340"/>
                  </a:moveTo>
                  <a:lnTo>
                    <a:pt x="133350" y="6022340"/>
                  </a:lnTo>
                  <a:cubicBezTo>
                    <a:pt x="67310" y="6022340"/>
                    <a:pt x="12700" y="5967730"/>
                    <a:pt x="12700" y="5901690"/>
                  </a:cubicBezTo>
                  <a:lnTo>
                    <a:pt x="12700" y="199390"/>
                  </a:lnTo>
                  <a:lnTo>
                    <a:pt x="3228340" y="199390"/>
                  </a:lnTo>
                  <a:lnTo>
                    <a:pt x="3228340" y="5901690"/>
                  </a:lnTo>
                  <a:cubicBezTo>
                    <a:pt x="3228340" y="5969000"/>
                    <a:pt x="3175000" y="6022340"/>
                    <a:pt x="3107690" y="6022340"/>
                  </a:cubicBezTo>
                  <a:close/>
                </a:path>
              </a:pathLst>
            </a:custGeom>
            <a:solidFill>
              <a:srgbClr val="373838"/>
            </a:solidFill>
          </p:spPr>
        </p:sp>
        <p:sp>
          <p:nvSpPr>
            <p:cNvPr name="Freeform 22" id="22"/>
            <p:cNvSpPr/>
            <p:nvPr/>
          </p:nvSpPr>
          <p:spPr>
            <a:xfrm flipH="false" flipV="false" rot="0">
              <a:off x="149860" y="73660"/>
              <a:ext cx="299720" cy="63500"/>
            </a:xfrm>
            <a:custGeom>
              <a:avLst/>
              <a:gdLst/>
              <a:ahLst/>
              <a:cxnLst/>
              <a:rect r="r" b="b" t="t" l="l"/>
              <a:pathLst>
                <a:path h="63500" w="299720">
                  <a:moveTo>
                    <a:pt x="118110" y="0"/>
                  </a:moveTo>
                  <a:lnTo>
                    <a:pt x="181610" y="0"/>
                  </a:lnTo>
                  <a:lnTo>
                    <a:pt x="181610" y="63500"/>
                  </a:lnTo>
                  <a:lnTo>
                    <a:pt x="118110" y="63500"/>
                  </a:lnTo>
                  <a:lnTo>
                    <a:pt x="118110" y="0"/>
                  </a:lnTo>
                  <a:close/>
                  <a:moveTo>
                    <a:pt x="31750" y="0"/>
                  </a:moveTo>
                  <a:cubicBezTo>
                    <a:pt x="49530" y="0"/>
                    <a:pt x="63500" y="13970"/>
                    <a:pt x="63500" y="31750"/>
                  </a:cubicBezTo>
                  <a:cubicBezTo>
                    <a:pt x="63500" y="49530"/>
                    <a:pt x="49530" y="63500"/>
                    <a:pt x="31750" y="63500"/>
                  </a:cubicBezTo>
                  <a:cubicBezTo>
                    <a:pt x="13970" y="63500"/>
                    <a:pt x="0" y="49530"/>
                    <a:pt x="0" y="31750"/>
                  </a:cubicBezTo>
                  <a:cubicBezTo>
                    <a:pt x="0" y="13970"/>
                    <a:pt x="13970" y="0"/>
                    <a:pt x="31750" y="0"/>
                  </a:cubicBezTo>
                  <a:close/>
                  <a:moveTo>
                    <a:pt x="267970" y="0"/>
                  </a:moveTo>
                  <a:lnTo>
                    <a:pt x="236220" y="63500"/>
                  </a:lnTo>
                  <a:lnTo>
                    <a:pt x="299720" y="63500"/>
                  </a:lnTo>
                  <a:lnTo>
                    <a:pt x="267970" y="0"/>
                  </a:lnTo>
                  <a:close/>
                </a:path>
              </a:pathLst>
            </a:custGeom>
            <a:solidFill>
              <a:srgbClr val="EAECE8"/>
            </a:solidFill>
          </p:spPr>
        </p:sp>
        <p:sp>
          <p:nvSpPr>
            <p:cNvPr name="Freeform 23" id="23"/>
            <p:cNvSpPr/>
            <p:nvPr/>
          </p:nvSpPr>
          <p:spPr>
            <a:xfrm flipH="false" flipV="false" rot="0">
              <a:off x="591820" y="88900"/>
              <a:ext cx="2508250" cy="33020"/>
            </a:xfrm>
            <a:custGeom>
              <a:avLst/>
              <a:gdLst/>
              <a:ahLst/>
              <a:cxnLst/>
              <a:rect r="r" b="b" t="t" l="l"/>
              <a:pathLst>
                <a:path h="33020" w="2508250">
                  <a:moveTo>
                    <a:pt x="2491740" y="33020"/>
                  </a:moveTo>
                  <a:lnTo>
                    <a:pt x="16510" y="33020"/>
                  </a:lnTo>
                  <a:cubicBezTo>
                    <a:pt x="7620" y="33020"/>
                    <a:pt x="0" y="25400"/>
                    <a:pt x="0" y="16510"/>
                  </a:cubicBezTo>
                  <a:lnTo>
                    <a:pt x="0" y="16510"/>
                  </a:lnTo>
                  <a:cubicBezTo>
                    <a:pt x="0" y="7620"/>
                    <a:pt x="7620" y="0"/>
                    <a:pt x="16510" y="0"/>
                  </a:cubicBezTo>
                  <a:lnTo>
                    <a:pt x="2491740" y="0"/>
                  </a:lnTo>
                  <a:cubicBezTo>
                    <a:pt x="2500630" y="0"/>
                    <a:pt x="2508250" y="7620"/>
                    <a:pt x="2508250" y="16510"/>
                  </a:cubicBezTo>
                  <a:lnTo>
                    <a:pt x="2508250" y="16510"/>
                  </a:lnTo>
                  <a:cubicBezTo>
                    <a:pt x="2506980" y="25400"/>
                    <a:pt x="2500630" y="33020"/>
                    <a:pt x="2491740" y="33020"/>
                  </a:cubicBezTo>
                  <a:close/>
                </a:path>
              </a:pathLst>
            </a:custGeom>
            <a:solidFill>
              <a:srgbClr val="C4B09E"/>
            </a:solidFill>
          </p:spPr>
        </p:sp>
      </p:grpSp>
      <p:sp>
        <p:nvSpPr>
          <p:cNvPr name="TextBox 24" id="24"/>
          <p:cNvSpPr txBox="true"/>
          <p:nvPr/>
        </p:nvSpPr>
        <p:spPr>
          <a:xfrm rot="0">
            <a:off x="3663160" y="1641132"/>
            <a:ext cx="6760246" cy="1244690"/>
          </a:xfrm>
          <a:prstGeom prst="rect">
            <a:avLst/>
          </a:prstGeom>
        </p:spPr>
        <p:txBody>
          <a:bodyPr anchor="t" rtlCol="false" tIns="0" lIns="0" bIns="0" rIns="0">
            <a:spAutoFit/>
          </a:bodyPr>
          <a:lstStyle/>
          <a:p>
            <a:pPr algn="l">
              <a:lnSpc>
                <a:spcPts val="10248"/>
              </a:lnSpc>
              <a:spcBef>
                <a:spcPct val="0"/>
              </a:spcBef>
            </a:pPr>
            <a:r>
              <a:rPr lang="en-US" sz="7320">
                <a:solidFill>
                  <a:srgbClr val="373838"/>
                </a:solidFill>
                <a:latin typeface="Open Sans Extra Bold"/>
                <a:ea typeface="Open Sans Extra Bold"/>
                <a:cs typeface="Open Sans Extra Bold"/>
                <a:sym typeface="Open Sans Extra Bold"/>
              </a:rPr>
              <a:t>Overview</a:t>
            </a:r>
          </a:p>
        </p:txBody>
      </p:sp>
      <p:sp>
        <p:nvSpPr>
          <p:cNvPr name="TextBox 25" id="25"/>
          <p:cNvSpPr txBox="true"/>
          <p:nvPr/>
        </p:nvSpPr>
        <p:spPr>
          <a:xfrm rot="0">
            <a:off x="3663160" y="3397227"/>
            <a:ext cx="3773019" cy="518066"/>
          </a:xfrm>
          <a:prstGeom prst="rect">
            <a:avLst/>
          </a:prstGeom>
        </p:spPr>
        <p:txBody>
          <a:bodyPr anchor="t" rtlCol="false" tIns="0" lIns="0" bIns="0" rIns="0">
            <a:spAutoFit/>
          </a:bodyPr>
          <a:lstStyle/>
          <a:p>
            <a:pPr algn="l">
              <a:lnSpc>
                <a:spcPts val="3995"/>
              </a:lnSpc>
              <a:spcBef>
                <a:spcPct val="0"/>
              </a:spcBef>
            </a:pPr>
            <a:r>
              <a:rPr lang="en-US" sz="2853" spc="-57">
                <a:solidFill>
                  <a:srgbClr val="373838"/>
                </a:solidFill>
                <a:latin typeface="Poppins"/>
                <a:ea typeface="Poppins"/>
                <a:cs typeface="Poppins"/>
                <a:sym typeface="Poppins"/>
              </a:rPr>
              <a:t>Introduction</a:t>
            </a:r>
          </a:p>
        </p:txBody>
      </p:sp>
      <p:sp>
        <p:nvSpPr>
          <p:cNvPr name="TextBox 26" id="26"/>
          <p:cNvSpPr txBox="true"/>
          <p:nvPr/>
        </p:nvSpPr>
        <p:spPr>
          <a:xfrm rot="0">
            <a:off x="8483149" y="3397227"/>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373838"/>
                </a:solidFill>
                <a:latin typeface="Poppins"/>
                <a:ea typeface="Poppins"/>
                <a:cs typeface="Poppins"/>
                <a:sym typeface="Poppins"/>
              </a:rPr>
              <a:t>01</a:t>
            </a:r>
          </a:p>
        </p:txBody>
      </p:sp>
      <p:sp>
        <p:nvSpPr>
          <p:cNvPr name="TextBox 27" id="27"/>
          <p:cNvSpPr txBox="true"/>
          <p:nvPr/>
        </p:nvSpPr>
        <p:spPr>
          <a:xfrm rot="0">
            <a:off x="3663160" y="4022734"/>
            <a:ext cx="4143021" cy="518066"/>
          </a:xfrm>
          <a:prstGeom prst="rect">
            <a:avLst/>
          </a:prstGeom>
        </p:spPr>
        <p:txBody>
          <a:bodyPr anchor="t" rtlCol="false" tIns="0" lIns="0" bIns="0" rIns="0">
            <a:spAutoFit/>
          </a:bodyPr>
          <a:lstStyle/>
          <a:p>
            <a:pPr algn="l">
              <a:lnSpc>
                <a:spcPts val="3995"/>
              </a:lnSpc>
              <a:spcBef>
                <a:spcPct val="0"/>
              </a:spcBef>
            </a:pPr>
            <a:r>
              <a:rPr lang="en-US" sz="2853" spc="-57">
                <a:solidFill>
                  <a:srgbClr val="373838"/>
                </a:solidFill>
                <a:latin typeface="Poppins"/>
                <a:ea typeface="Poppins"/>
                <a:cs typeface="Poppins"/>
                <a:sym typeface="Poppins"/>
              </a:rPr>
              <a:t>Problem Statement</a:t>
            </a:r>
          </a:p>
        </p:txBody>
      </p:sp>
      <p:sp>
        <p:nvSpPr>
          <p:cNvPr name="TextBox 28" id="28"/>
          <p:cNvSpPr txBox="true"/>
          <p:nvPr/>
        </p:nvSpPr>
        <p:spPr>
          <a:xfrm rot="0">
            <a:off x="8483149" y="402273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373838"/>
                </a:solidFill>
                <a:latin typeface="Poppins"/>
                <a:ea typeface="Poppins"/>
                <a:cs typeface="Poppins"/>
                <a:sym typeface="Poppins"/>
              </a:rPr>
              <a:t>02</a:t>
            </a:r>
          </a:p>
        </p:txBody>
      </p:sp>
      <p:sp>
        <p:nvSpPr>
          <p:cNvPr name="TextBox 29" id="29"/>
          <p:cNvSpPr txBox="true"/>
          <p:nvPr/>
        </p:nvSpPr>
        <p:spPr>
          <a:xfrm rot="0">
            <a:off x="3663160" y="4647971"/>
            <a:ext cx="4652520" cy="518066"/>
          </a:xfrm>
          <a:prstGeom prst="rect">
            <a:avLst/>
          </a:prstGeom>
        </p:spPr>
        <p:txBody>
          <a:bodyPr anchor="t" rtlCol="false" tIns="0" lIns="0" bIns="0" rIns="0">
            <a:spAutoFit/>
          </a:bodyPr>
          <a:lstStyle/>
          <a:p>
            <a:pPr algn="l">
              <a:lnSpc>
                <a:spcPts val="3995"/>
              </a:lnSpc>
              <a:spcBef>
                <a:spcPct val="0"/>
              </a:spcBef>
            </a:pPr>
            <a:r>
              <a:rPr lang="en-US" sz="2853" spc="-57">
                <a:solidFill>
                  <a:srgbClr val="373838"/>
                </a:solidFill>
                <a:latin typeface="Poppins"/>
                <a:ea typeface="Poppins"/>
                <a:cs typeface="Poppins"/>
                <a:sym typeface="Poppins"/>
              </a:rPr>
              <a:t>Objectives</a:t>
            </a:r>
          </a:p>
        </p:txBody>
      </p:sp>
      <p:sp>
        <p:nvSpPr>
          <p:cNvPr name="TextBox 30" id="30"/>
          <p:cNvSpPr txBox="true"/>
          <p:nvPr/>
        </p:nvSpPr>
        <p:spPr>
          <a:xfrm rot="0">
            <a:off x="8483149" y="4647971"/>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373838"/>
                </a:solidFill>
                <a:latin typeface="Poppins"/>
                <a:ea typeface="Poppins"/>
                <a:cs typeface="Poppins"/>
                <a:sym typeface="Poppins"/>
              </a:rPr>
              <a:t>03</a:t>
            </a:r>
          </a:p>
        </p:txBody>
      </p:sp>
      <p:sp>
        <p:nvSpPr>
          <p:cNvPr name="TextBox 31" id="31"/>
          <p:cNvSpPr txBox="true"/>
          <p:nvPr/>
        </p:nvSpPr>
        <p:spPr>
          <a:xfrm rot="0">
            <a:off x="3663160" y="5273478"/>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373838"/>
                </a:solidFill>
                <a:latin typeface="Poppins"/>
                <a:ea typeface="Poppins"/>
                <a:cs typeface="Poppins"/>
                <a:sym typeface="Poppins"/>
              </a:rPr>
              <a:t>Proposed Work</a:t>
            </a:r>
          </a:p>
        </p:txBody>
      </p:sp>
      <p:sp>
        <p:nvSpPr>
          <p:cNvPr name="TextBox 32" id="32"/>
          <p:cNvSpPr txBox="true"/>
          <p:nvPr/>
        </p:nvSpPr>
        <p:spPr>
          <a:xfrm rot="0">
            <a:off x="8483149" y="5273478"/>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373838"/>
                </a:solidFill>
                <a:latin typeface="Poppins"/>
                <a:ea typeface="Poppins"/>
                <a:cs typeface="Poppins"/>
                <a:sym typeface="Poppins"/>
              </a:rPr>
              <a:t>04</a:t>
            </a:r>
          </a:p>
        </p:txBody>
      </p:sp>
      <p:sp>
        <p:nvSpPr>
          <p:cNvPr name="TextBox 33" id="33"/>
          <p:cNvSpPr txBox="true"/>
          <p:nvPr/>
        </p:nvSpPr>
        <p:spPr>
          <a:xfrm rot="0">
            <a:off x="3663160" y="5898715"/>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373838"/>
                </a:solidFill>
                <a:latin typeface="Poppins"/>
                <a:ea typeface="Poppins"/>
                <a:cs typeface="Poppins"/>
                <a:sym typeface="Poppins"/>
              </a:rPr>
              <a:t>Modules</a:t>
            </a:r>
          </a:p>
        </p:txBody>
      </p:sp>
      <p:sp>
        <p:nvSpPr>
          <p:cNvPr name="TextBox 34" id="34"/>
          <p:cNvSpPr txBox="true"/>
          <p:nvPr/>
        </p:nvSpPr>
        <p:spPr>
          <a:xfrm rot="0">
            <a:off x="8483149" y="5898715"/>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373838"/>
                </a:solidFill>
                <a:latin typeface="Poppins"/>
                <a:ea typeface="Poppins"/>
                <a:cs typeface="Poppins"/>
                <a:sym typeface="Poppins"/>
              </a:rPr>
              <a:t>05</a:t>
            </a:r>
          </a:p>
        </p:txBody>
      </p:sp>
      <p:sp>
        <p:nvSpPr>
          <p:cNvPr name="TextBox 35" id="35"/>
          <p:cNvSpPr txBox="true"/>
          <p:nvPr/>
        </p:nvSpPr>
        <p:spPr>
          <a:xfrm rot="0">
            <a:off x="3663160" y="6524221"/>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373838"/>
                </a:solidFill>
                <a:latin typeface="Poppins"/>
                <a:ea typeface="Poppins"/>
                <a:cs typeface="Poppins"/>
                <a:sym typeface="Poppins"/>
              </a:rPr>
              <a:t>Requirements</a:t>
            </a:r>
          </a:p>
        </p:txBody>
      </p:sp>
      <p:sp>
        <p:nvSpPr>
          <p:cNvPr name="TextBox 36" id="36"/>
          <p:cNvSpPr txBox="true"/>
          <p:nvPr/>
        </p:nvSpPr>
        <p:spPr>
          <a:xfrm rot="0">
            <a:off x="8483149" y="6524221"/>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373838"/>
                </a:solidFill>
                <a:latin typeface="Poppins"/>
                <a:ea typeface="Poppins"/>
                <a:cs typeface="Poppins"/>
                <a:sym typeface="Poppins"/>
              </a:rPr>
              <a:t>06</a:t>
            </a:r>
          </a:p>
        </p:txBody>
      </p:sp>
      <p:sp>
        <p:nvSpPr>
          <p:cNvPr name="TextBox 37" id="37"/>
          <p:cNvSpPr txBox="true"/>
          <p:nvPr/>
        </p:nvSpPr>
        <p:spPr>
          <a:xfrm rot="0">
            <a:off x="3663160" y="7149458"/>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373838"/>
                </a:solidFill>
                <a:latin typeface="Poppins"/>
                <a:ea typeface="Poppins"/>
                <a:cs typeface="Poppins"/>
                <a:sym typeface="Poppins"/>
              </a:rPr>
              <a:t>Project Plan</a:t>
            </a:r>
          </a:p>
        </p:txBody>
      </p:sp>
      <p:sp>
        <p:nvSpPr>
          <p:cNvPr name="TextBox 38" id="38"/>
          <p:cNvSpPr txBox="true"/>
          <p:nvPr/>
        </p:nvSpPr>
        <p:spPr>
          <a:xfrm rot="0">
            <a:off x="8483149" y="7149458"/>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373838"/>
                </a:solidFill>
                <a:latin typeface="Poppins"/>
                <a:ea typeface="Poppins"/>
                <a:cs typeface="Poppins"/>
                <a:sym typeface="Poppins"/>
              </a:rPr>
              <a:t>07</a:t>
            </a:r>
          </a:p>
        </p:txBody>
      </p:sp>
      <p:sp>
        <p:nvSpPr>
          <p:cNvPr name="TextBox 39" id="39"/>
          <p:cNvSpPr txBox="true"/>
          <p:nvPr/>
        </p:nvSpPr>
        <p:spPr>
          <a:xfrm rot="0">
            <a:off x="3663160" y="7774965"/>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373838"/>
                </a:solidFill>
                <a:latin typeface="Poppins"/>
                <a:ea typeface="Poppins"/>
                <a:cs typeface="Poppins"/>
                <a:sym typeface="Poppins"/>
              </a:rPr>
              <a:t>Implementation</a:t>
            </a:r>
          </a:p>
        </p:txBody>
      </p:sp>
      <p:sp>
        <p:nvSpPr>
          <p:cNvPr name="TextBox 40" id="40"/>
          <p:cNvSpPr txBox="true"/>
          <p:nvPr/>
        </p:nvSpPr>
        <p:spPr>
          <a:xfrm rot="0">
            <a:off x="8483149" y="7774965"/>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373838"/>
                </a:solidFill>
                <a:latin typeface="Poppins"/>
                <a:ea typeface="Poppins"/>
                <a:cs typeface="Poppins"/>
                <a:sym typeface="Poppins"/>
              </a:rPr>
              <a:t>08</a:t>
            </a:r>
          </a:p>
        </p:txBody>
      </p:sp>
      <p:sp>
        <p:nvSpPr>
          <p:cNvPr name="TextBox 41" id="41"/>
          <p:cNvSpPr txBox="true"/>
          <p:nvPr/>
        </p:nvSpPr>
        <p:spPr>
          <a:xfrm rot="0">
            <a:off x="3663160" y="8360904"/>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373838"/>
                </a:solidFill>
                <a:latin typeface="Poppins"/>
                <a:ea typeface="Poppins"/>
                <a:cs typeface="Poppins"/>
                <a:sym typeface="Poppins"/>
              </a:rPr>
              <a:t>Reference</a:t>
            </a:r>
          </a:p>
        </p:txBody>
      </p:sp>
      <p:sp>
        <p:nvSpPr>
          <p:cNvPr name="TextBox 42" id="42"/>
          <p:cNvSpPr txBox="true"/>
          <p:nvPr/>
        </p:nvSpPr>
        <p:spPr>
          <a:xfrm rot="0">
            <a:off x="8483149" y="8397806"/>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373838"/>
                </a:solidFill>
                <a:latin typeface="Poppins"/>
                <a:ea typeface="Poppins"/>
                <a:cs typeface="Poppins"/>
                <a:sym typeface="Poppins"/>
              </a:rPr>
              <a:t>08</a:t>
            </a:r>
          </a:p>
        </p:txBody>
      </p:sp>
      <p:sp>
        <p:nvSpPr>
          <p:cNvPr name="TextBox 43" id="43"/>
          <p:cNvSpPr txBox="true"/>
          <p:nvPr/>
        </p:nvSpPr>
        <p:spPr>
          <a:xfrm rot="0">
            <a:off x="3663160" y="8983746"/>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373838"/>
                </a:solidFill>
                <a:latin typeface="Poppins"/>
                <a:ea typeface="Poppins"/>
                <a:cs typeface="Poppins"/>
                <a:sym typeface="Poppins"/>
              </a:rPr>
              <a:t>Conclusion</a:t>
            </a:r>
          </a:p>
        </p:txBody>
      </p:sp>
      <p:sp>
        <p:nvSpPr>
          <p:cNvPr name="TextBox 44" id="44"/>
          <p:cNvSpPr txBox="true"/>
          <p:nvPr/>
        </p:nvSpPr>
        <p:spPr>
          <a:xfrm rot="0">
            <a:off x="8483149" y="895640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373838"/>
                </a:solidFill>
                <a:latin typeface="Poppins"/>
                <a:ea typeface="Poppins"/>
                <a:cs typeface="Poppins"/>
                <a:sym typeface="Poppins"/>
              </a:rPr>
              <a:t>08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7637B"/>
        </a:solidFill>
      </p:bgPr>
    </p:bg>
    <p:spTree>
      <p:nvGrpSpPr>
        <p:cNvPr id="1" name=""/>
        <p:cNvGrpSpPr/>
        <p:nvPr/>
      </p:nvGrpSpPr>
      <p:grpSpPr>
        <a:xfrm>
          <a:off x="0" y="0"/>
          <a:ext cx="0" cy="0"/>
          <a:chOff x="0" y="0"/>
          <a:chExt cx="0" cy="0"/>
        </a:xfrm>
      </p:grpSpPr>
      <p:grpSp>
        <p:nvGrpSpPr>
          <p:cNvPr name="Group 2" id="2"/>
          <p:cNvGrpSpPr/>
          <p:nvPr/>
        </p:nvGrpSpPr>
        <p:grpSpPr>
          <a:xfrm rot="0">
            <a:off x="-2684811" y="9366848"/>
            <a:ext cx="24989070" cy="920152"/>
            <a:chOff x="0" y="0"/>
            <a:chExt cx="6581483" cy="242345"/>
          </a:xfrm>
        </p:grpSpPr>
        <p:sp>
          <p:nvSpPr>
            <p:cNvPr name="Freeform 3" id="3"/>
            <p:cNvSpPr/>
            <p:nvPr/>
          </p:nvSpPr>
          <p:spPr>
            <a:xfrm flipH="false" flipV="false" rot="0">
              <a:off x="0" y="0"/>
              <a:ext cx="6581484" cy="242345"/>
            </a:xfrm>
            <a:custGeom>
              <a:avLst/>
              <a:gdLst/>
              <a:ahLst/>
              <a:cxnLst/>
              <a:rect r="r" b="b" t="t" l="l"/>
              <a:pathLst>
                <a:path h="242345" w="6581484">
                  <a:moveTo>
                    <a:pt x="0" y="0"/>
                  </a:moveTo>
                  <a:lnTo>
                    <a:pt x="6581484" y="0"/>
                  </a:lnTo>
                  <a:lnTo>
                    <a:pt x="6581484" y="242345"/>
                  </a:lnTo>
                  <a:lnTo>
                    <a:pt x="0" y="242345"/>
                  </a:lnTo>
                  <a:close/>
                </a:path>
              </a:pathLst>
            </a:custGeom>
            <a:solidFill>
              <a:srgbClr val="9CC35E"/>
            </a:solidFill>
            <a:ln cap="sq">
              <a:noFill/>
              <a:prstDash val="solid"/>
              <a:miter/>
            </a:ln>
          </p:spPr>
        </p:sp>
        <p:sp>
          <p:nvSpPr>
            <p:cNvPr name="TextBox 4" id="4"/>
            <p:cNvSpPr txBox="true"/>
            <p:nvPr/>
          </p:nvSpPr>
          <p:spPr>
            <a:xfrm>
              <a:off x="0" y="-38100"/>
              <a:ext cx="6581483" cy="28044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0" y="-904563"/>
            <a:ext cx="18288000" cy="5658260"/>
          </a:xfrm>
          <a:custGeom>
            <a:avLst/>
            <a:gdLst/>
            <a:ahLst/>
            <a:cxnLst/>
            <a:rect r="r" b="b" t="t" l="l"/>
            <a:pathLst>
              <a:path h="5658260" w="18288000">
                <a:moveTo>
                  <a:pt x="0" y="0"/>
                </a:moveTo>
                <a:lnTo>
                  <a:pt x="18288000" y="0"/>
                </a:lnTo>
                <a:lnTo>
                  <a:pt x="18288000" y="5658260"/>
                </a:lnTo>
                <a:lnTo>
                  <a:pt x="0" y="5658260"/>
                </a:lnTo>
                <a:lnTo>
                  <a:pt x="0" y="0"/>
                </a:lnTo>
                <a:close/>
              </a:path>
            </a:pathLst>
          </a:custGeom>
          <a:blipFill>
            <a:blip r:embed="rId2"/>
            <a:stretch>
              <a:fillRect l="-4365" t="-4674" r="-4365" b="0"/>
            </a:stretch>
          </a:blipFill>
        </p:spPr>
      </p:sp>
      <p:grpSp>
        <p:nvGrpSpPr>
          <p:cNvPr name="Group 6" id="6"/>
          <p:cNvGrpSpPr/>
          <p:nvPr/>
        </p:nvGrpSpPr>
        <p:grpSpPr>
          <a:xfrm rot="0">
            <a:off x="3074559" y="3405046"/>
            <a:ext cx="13267293" cy="5315838"/>
            <a:chOff x="0" y="0"/>
            <a:chExt cx="3494266" cy="1400056"/>
          </a:xfrm>
        </p:grpSpPr>
        <p:sp>
          <p:nvSpPr>
            <p:cNvPr name="Freeform 7" id="7"/>
            <p:cNvSpPr/>
            <p:nvPr/>
          </p:nvSpPr>
          <p:spPr>
            <a:xfrm flipH="false" flipV="false" rot="0">
              <a:off x="0" y="0"/>
              <a:ext cx="3494267" cy="1400056"/>
            </a:xfrm>
            <a:custGeom>
              <a:avLst/>
              <a:gdLst/>
              <a:ahLst/>
              <a:cxnLst/>
              <a:rect r="r" b="b" t="t" l="l"/>
              <a:pathLst>
                <a:path h="1400056" w="3494267">
                  <a:moveTo>
                    <a:pt x="0" y="0"/>
                  </a:moveTo>
                  <a:lnTo>
                    <a:pt x="3494267" y="0"/>
                  </a:lnTo>
                  <a:lnTo>
                    <a:pt x="3494267" y="1400056"/>
                  </a:lnTo>
                  <a:lnTo>
                    <a:pt x="0" y="1400056"/>
                  </a:lnTo>
                  <a:close/>
                </a:path>
              </a:pathLst>
            </a:custGeom>
            <a:solidFill>
              <a:srgbClr val="F1F4EB"/>
            </a:solidFill>
            <a:ln cap="sq">
              <a:noFill/>
              <a:prstDash val="solid"/>
              <a:miter/>
            </a:ln>
          </p:spPr>
        </p:sp>
        <p:sp>
          <p:nvSpPr>
            <p:cNvPr name="TextBox 8" id="8"/>
            <p:cNvSpPr txBox="true"/>
            <p:nvPr/>
          </p:nvSpPr>
          <p:spPr>
            <a:xfrm>
              <a:off x="0" y="-38100"/>
              <a:ext cx="3494266" cy="143815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6269838" y="3300271"/>
            <a:ext cx="5748323" cy="992039"/>
          </a:xfrm>
          <a:prstGeom prst="rect">
            <a:avLst/>
          </a:prstGeom>
        </p:spPr>
        <p:txBody>
          <a:bodyPr anchor="t" rtlCol="false" tIns="0" lIns="0" bIns="0" rIns="0">
            <a:spAutoFit/>
          </a:bodyPr>
          <a:lstStyle/>
          <a:p>
            <a:pPr algn="ctr" marL="0" indent="0" lvl="0">
              <a:lnSpc>
                <a:spcPts val="8195"/>
              </a:lnSpc>
              <a:spcBef>
                <a:spcPct val="0"/>
              </a:spcBef>
            </a:pPr>
            <a:r>
              <a:rPr lang="en-US" sz="5854">
                <a:solidFill>
                  <a:srgbClr val="0F2536"/>
                </a:solidFill>
                <a:latin typeface="Open Sans Extra Bold"/>
                <a:ea typeface="Open Sans Extra Bold"/>
                <a:cs typeface="Open Sans Extra Bold"/>
                <a:sym typeface="Open Sans Extra Bold"/>
              </a:rPr>
              <a:t>Introduction</a:t>
            </a:r>
          </a:p>
        </p:txBody>
      </p:sp>
      <p:sp>
        <p:nvSpPr>
          <p:cNvPr name="TextBox 10" id="10"/>
          <p:cNvSpPr txBox="true"/>
          <p:nvPr/>
        </p:nvSpPr>
        <p:spPr>
          <a:xfrm rot="0">
            <a:off x="3482499" y="4225634"/>
            <a:ext cx="12313012" cy="4303005"/>
          </a:xfrm>
          <a:prstGeom prst="rect">
            <a:avLst/>
          </a:prstGeom>
        </p:spPr>
        <p:txBody>
          <a:bodyPr anchor="t" rtlCol="false" tIns="0" lIns="0" bIns="0" rIns="0">
            <a:spAutoFit/>
          </a:bodyPr>
          <a:lstStyle/>
          <a:p>
            <a:pPr algn="l">
              <a:lnSpc>
                <a:spcPts val="3276"/>
              </a:lnSpc>
            </a:pPr>
          </a:p>
          <a:p>
            <a:pPr algn="l">
              <a:lnSpc>
                <a:spcPts val="3463"/>
              </a:lnSpc>
            </a:pPr>
            <a:r>
              <a:rPr lang="en-US" sz="2340">
                <a:solidFill>
                  <a:srgbClr val="0F2536"/>
                </a:solidFill>
                <a:latin typeface="Poppins"/>
                <a:ea typeface="Poppins"/>
                <a:cs typeface="Poppins"/>
                <a:sym typeface="Poppins"/>
              </a:rPr>
              <a:t>1. The Swayamsiddha app is an android application which is going to help one of the famous trust located in Kolhapur known as Swayamsiddha. </a:t>
            </a:r>
          </a:p>
          <a:p>
            <a:pPr algn="l">
              <a:lnSpc>
                <a:spcPts val="3463"/>
              </a:lnSpc>
            </a:pPr>
            <a:r>
              <a:rPr lang="en-US" sz="2340">
                <a:solidFill>
                  <a:srgbClr val="0F2536"/>
                </a:solidFill>
                <a:latin typeface="Poppins"/>
                <a:ea typeface="Poppins"/>
                <a:cs typeface="Poppins"/>
                <a:sym typeface="Poppins"/>
              </a:rPr>
              <a:t>2.Swayamsiddha works for women empowerment by providing them platform to sell their homemade products. </a:t>
            </a:r>
          </a:p>
          <a:p>
            <a:pPr algn="l">
              <a:lnSpc>
                <a:spcPts val="3463"/>
              </a:lnSpc>
            </a:pPr>
            <a:r>
              <a:rPr lang="en-US" sz="2340">
                <a:solidFill>
                  <a:srgbClr val="0F2536"/>
                </a:solidFill>
                <a:latin typeface="Poppins"/>
                <a:ea typeface="Poppins"/>
                <a:cs typeface="Poppins"/>
                <a:sym typeface="Poppins"/>
              </a:rPr>
              <a:t>3.This app is going to solve the problems of customer’s, as they don’t have to visit the trust to order any product, they can place the order using Swayamsiddha App.</a:t>
            </a:r>
          </a:p>
          <a:p>
            <a:pPr algn="l">
              <a:lnSpc>
                <a:spcPts val="3463"/>
              </a:lnSpc>
            </a:pPr>
            <a:r>
              <a:rPr lang="en-US" sz="2340">
                <a:solidFill>
                  <a:srgbClr val="0F2536"/>
                </a:solidFill>
                <a:latin typeface="Poppins"/>
                <a:ea typeface="Poppins"/>
                <a:cs typeface="Poppins"/>
                <a:sym typeface="Poppins"/>
              </a:rPr>
              <a:t>4.This app is sponsored by Swayamsiddha, Kolhapur. </a:t>
            </a:r>
          </a:p>
          <a:p>
            <a:pPr algn="ctr">
              <a:lnSpc>
                <a:spcPts val="3276"/>
              </a:lnSpc>
            </a:pPr>
          </a:p>
          <a:p>
            <a:pPr algn="ctr">
              <a:lnSpc>
                <a:spcPts val="3276"/>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7637B"/>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5B98BA"/>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39603"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5B98BA"/>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10614313" y="1596237"/>
            <a:ext cx="6270276" cy="6270276"/>
            <a:chOff x="0" y="0"/>
            <a:chExt cx="8916670" cy="8916670"/>
          </a:xfrm>
        </p:grpSpPr>
        <p:sp>
          <p:nvSpPr>
            <p:cNvPr name="Freeform 9" id="9"/>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0F2536"/>
            </a:solidFill>
          </p:spPr>
        </p:sp>
        <p:sp>
          <p:nvSpPr>
            <p:cNvPr name="Freeform 10" id="10"/>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16666" t="0" r="-16666" b="0"/>
              </a:stretch>
            </a:blipFill>
          </p:spPr>
        </p:sp>
      </p:grpSp>
      <p:sp>
        <p:nvSpPr>
          <p:cNvPr name="TextBox 11" id="11"/>
          <p:cNvSpPr txBox="true"/>
          <p:nvPr/>
        </p:nvSpPr>
        <p:spPr>
          <a:xfrm rot="0">
            <a:off x="610227" y="3592303"/>
            <a:ext cx="9629376" cy="5924803"/>
          </a:xfrm>
          <a:prstGeom prst="rect">
            <a:avLst/>
          </a:prstGeom>
        </p:spPr>
        <p:txBody>
          <a:bodyPr anchor="t" rtlCol="false" tIns="0" lIns="0" bIns="0" rIns="0">
            <a:spAutoFit/>
          </a:bodyPr>
          <a:lstStyle/>
          <a:p>
            <a:pPr algn="l">
              <a:lnSpc>
                <a:spcPts val="4112"/>
              </a:lnSpc>
            </a:pPr>
            <a:r>
              <a:rPr lang="en-US" sz="2433" spc="41">
                <a:solidFill>
                  <a:srgbClr val="F1F4EB"/>
                </a:solidFill>
                <a:latin typeface="Arial"/>
                <a:ea typeface="Arial"/>
                <a:cs typeface="Arial"/>
                <a:sym typeface="Arial"/>
              </a:rPr>
              <a:t>Creating an app with features regarding Online Ordering which benefits customer to order different homemade products, get notified about current events, exhibitions, seasonal products and hot selling products , etc.</a:t>
            </a:r>
          </a:p>
          <a:p>
            <a:pPr algn="l">
              <a:lnSpc>
                <a:spcPts val="4112"/>
              </a:lnSpc>
            </a:pPr>
          </a:p>
          <a:p>
            <a:pPr algn="l">
              <a:lnSpc>
                <a:spcPts val="4112"/>
              </a:lnSpc>
            </a:pPr>
            <a:r>
              <a:rPr lang="en-US" sz="2433" spc="41">
                <a:solidFill>
                  <a:srgbClr val="F1F4EB"/>
                </a:solidFill>
                <a:latin typeface="Arial"/>
                <a:ea typeface="Arial"/>
                <a:cs typeface="Arial"/>
                <a:sym typeface="Arial"/>
              </a:rPr>
              <a:t>App will have Admin-side to collect all the details of each customer, product, order and at the same time it will provide analysis model of overall sales.</a:t>
            </a:r>
          </a:p>
          <a:p>
            <a:pPr algn="l">
              <a:lnSpc>
                <a:spcPts val="3406"/>
              </a:lnSpc>
            </a:pPr>
          </a:p>
          <a:p>
            <a:pPr algn="l">
              <a:lnSpc>
                <a:spcPts val="3406"/>
              </a:lnSpc>
            </a:pPr>
          </a:p>
          <a:p>
            <a:pPr algn="l">
              <a:lnSpc>
                <a:spcPts val="3406"/>
              </a:lnSpc>
            </a:pPr>
          </a:p>
          <a:p>
            <a:pPr algn="l" marL="0" indent="0" lvl="0">
              <a:lnSpc>
                <a:spcPts val="3406"/>
              </a:lnSpc>
              <a:spcBef>
                <a:spcPct val="0"/>
              </a:spcBef>
            </a:pPr>
          </a:p>
        </p:txBody>
      </p:sp>
      <p:sp>
        <p:nvSpPr>
          <p:cNvPr name="TextBox 12" id="12"/>
          <p:cNvSpPr txBox="true"/>
          <p:nvPr/>
        </p:nvSpPr>
        <p:spPr>
          <a:xfrm rot="0">
            <a:off x="1518345" y="2273750"/>
            <a:ext cx="6213175" cy="768902"/>
          </a:xfrm>
          <a:prstGeom prst="rect">
            <a:avLst/>
          </a:prstGeom>
        </p:spPr>
        <p:txBody>
          <a:bodyPr anchor="t" rtlCol="false" tIns="0" lIns="0" bIns="0" rIns="0">
            <a:spAutoFit/>
          </a:bodyPr>
          <a:lstStyle/>
          <a:p>
            <a:pPr algn="l">
              <a:lnSpc>
                <a:spcPts val="6300"/>
              </a:lnSpc>
              <a:spcBef>
                <a:spcPct val="0"/>
              </a:spcBef>
            </a:pPr>
            <a:r>
              <a:rPr lang="en-US" sz="4500">
                <a:solidFill>
                  <a:srgbClr val="F1F4EB"/>
                </a:solidFill>
                <a:latin typeface="Open Sans Extra Bold"/>
                <a:ea typeface="Open Sans Extra Bold"/>
                <a:cs typeface="Open Sans Extra Bold"/>
                <a:sym typeface="Open Sans Extra Bold"/>
              </a:rPr>
              <a:t>Problem Statement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266830" y="0"/>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051D40"/>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Objectives</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434598" y="2361588"/>
            <a:ext cx="9006427" cy="1206348"/>
          </a:xfrm>
          <a:prstGeom prst="rect">
            <a:avLst/>
          </a:prstGeom>
        </p:spPr>
        <p:txBody>
          <a:bodyPr anchor="t" rtlCol="false" tIns="0" lIns="0" bIns="0" rIns="0">
            <a:spAutoFit/>
          </a:bodyPr>
          <a:lstStyle/>
          <a:p>
            <a:pPr algn="l" marL="0" indent="0" lvl="0">
              <a:lnSpc>
                <a:spcPts val="3823"/>
              </a:lnSpc>
              <a:spcBef>
                <a:spcPct val="0"/>
              </a:spcBef>
            </a:pPr>
            <a:r>
              <a:rPr lang="en-US" sz="2730" spc="-54">
                <a:solidFill>
                  <a:srgbClr val="051D40"/>
                </a:solidFill>
                <a:latin typeface="Poppins"/>
                <a:ea typeface="Poppins"/>
                <a:cs typeface="Poppins"/>
                <a:sym typeface="Poppins"/>
              </a:rPr>
              <a:t>Below are the main objectives:</a:t>
            </a:r>
          </a:p>
          <a:p>
            <a:pPr algn="l" marL="0" indent="0" lvl="0">
              <a:lnSpc>
                <a:spcPts val="2843"/>
              </a:lnSpc>
              <a:spcBef>
                <a:spcPct val="0"/>
              </a:spcBef>
            </a:pPr>
          </a:p>
          <a:p>
            <a:pPr algn="l" marL="0" indent="0" lvl="0">
              <a:lnSpc>
                <a:spcPts val="2843"/>
              </a:lnSpc>
              <a:spcBef>
                <a:spcPct val="0"/>
              </a:spcBef>
            </a:pPr>
          </a:p>
        </p:txBody>
      </p:sp>
      <p:grpSp>
        <p:nvGrpSpPr>
          <p:cNvPr name="Group 10" id="10"/>
          <p:cNvGrpSpPr>
            <a:grpSpLocks noChangeAspect="true"/>
          </p:cNvGrpSpPr>
          <p:nvPr/>
        </p:nvGrpSpPr>
        <p:grpSpPr>
          <a:xfrm rot="0">
            <a:off x="9646230" y="344135"/>
            <a:ext cx="8027935" cy="9598729"/>
            <a:chOff x="0" y="0"/>
            <a:chExt cx="8603361" cy="10286746"/>
          </a:xfrm>
        </p:grpSpPr>
        <p:sp>
          <p:nvSpPr>
            <p:cNvPr name="Freeform 11" id="11"/>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2"/>
              <a:stretch>
                <a:fillRect l="-54883" t="0" r="-54883" b="0"/>
              </a:stretch>
            </a:blipFill>
          </p:spPr>
        </p:sp>
      </p:grpSp>
      <p:grpSp>
        <p:nvGrpSpPr>
          <p:cNvPr name="Group 12" id="12"/>
          <p:cNvGrpSpPr/>
          <p:nvPr/>
        </p:nvGrpSpPr>
        <p:grpSpPr>
          <a:xfrm rot="0">
            <a:off x="14700679" y="7074186"/>
            <a:ext cx="5946973" cy="594697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418742" y="8456492"/>
            <a:ext cx="11402164" cy="711357"/>
          </a:xfrm>
          <a:custGeom>
            <a:avLst/>
            <a:gdLst/>
            <a:ahLst/>
            <a:cxnLst/>
            <a:rect r="r" b="b" t="t" l="l"/>
            <a:pathLst>
              <a:path h="711357" w="11402164">
                <a:moveTo>
                  <a:pt x="0" y="0"/>
                </a:moveTo>
                <a:lnTo>
                  <a:pt x="11402164" y="0"/>
                </a:lnTo>
                <a:lnTo>
                  <a:pt x="11402164" y="711358"/>
                </a:lnTo>
                <a:lnTo>
                  <a:pt x="0" y="711358"/>
                </a:lnTo>
                <a:lnTo>
                  <a:pt x="0" y="0"/>
                </a:lnTo>
                <a:close/>
              </a:path>
            </a:pathLst>
          </a:custGeom>
          <a:blipFill>
            <a:blip r:embed="rId3"/>
            <a:stretch>
              <a:fillRect l="0" t="-216567" r="0" b="0"/>
            </a:stretch>
          </a:blipFill>
        </p:spPr>
      </p:sp>
      <p:grpSp>
        <p:nvGrpSpPr>
          <p:cNvPr name="Group 16" id="16"/>
          <p:cNvGrpSpPr/>
          <p:nvPr/>
        </p:nvGrpSpPr>
        <p:grpSpPr>
          <a:xfrm rot="0">
            <a:off x="418742" y="5157768"/>
            <a:ext cx="11387207" cy="3298724"/>
            <a:chOff x="0" y="0"/>
            <a:chExt cx="2999100" cy="868800"/>
          </a:xfrm>
        </p:grpSpPr>
        <p:sp>
          <p:nvSpPr>
            <p:cNvPr name="Freeform 17" id="17"/>
            <p:cNvSpPr/>
            <p:nvPr/>
          </p:nvSpPr>
          <p:spPr>
            <a:xfrm flipH="false" flipV="false" rot="0">
              <a:off x="0" y="0"/>
              <a:ext cx="2999100" cy="868800"/>
            </a:xfrm>
            <a:custGeom>
              <a:avLst/>
              <a:gdLst/>
              <a:ahLst/>
              <a:cxnLst/>
              <a:rect r="r" b="b" t="t" l="l"/>
              <a:pathLst>
                <a:path h="868800" w="29991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rgbClr val="00569E"/>
            </a:solidFill>
          </p:spPr>
        </p:sp>
        <p:sp>
          <p:nvSpPr>
            <p:cNvPr name="TextBox 18" id="18"/>
            <p:cNvSpPr txBox="true"/>
            <p:nvPr/>
          </p:nvSpPr>
          <p:spPr>
            <a:xfrm>
              <a:off x="0" y="-38100"/>
              <a:ext cx="2999100" cy="9069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323927" y="4800723"/>
            <a:ext cx="2772169" cy="685553"/>
            <a:chOff x="0" y="0"/>
            <a:chExt cx="1013291" cy="250585"/>
          </a:xfrm>
        </p:grpSpPr>
        <p:sp>
          <p:nvSpPr>
            <p:cNvPr name="Freeform 20" id="20"/>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1" id="21"/>
            <p:cNvSpPr txBox="true"/>
            <p:nvPr/>
          </p:nvSpPr>
          <p:spPr>
            <a:xfrm>
              <a:off x="0" y="-66675"/>
              <a:ext cx="1013291" cy="317260"/>
            </a:xfrm>
            <a:prstGeom prst="rect">
              <a:avLst/>
            </a:prstGeom>
          </p:spPr>
          <p:txBody>
            <a:bodyPr anchor="ctr" rtlCol="false" tIns="0" lIns="0" bIns="0" rIns="0"/>
            <a:lstStyle/>
            <a:p>
              <a:pPr algn="ctr" marL="0" indent="0" lvl="0">
                <a:lnSpc>
                  <a:spcPts val="3620"/>
                </a:lnSpc>
                <a:spcBef>
                  <a:spcPct val="0"/>
                </a:spcBef>
              </a:pPr>
              <a:r>
                <a:rPr lang="en-US" b="true" sz="2586" strike="noStrike" u="none">
                  <a:solidFill>
                    <a:srgbClr val="FFFFFF"/>
                  </a:solidFill>
                  <a:latin typeface="Poppins Bold"/>
                  <a:ea typeface="Poppins Bold"/>
                  <a:cs typeface="Poppins Bold"/>
                  <a:sym typeface="Poppins Bold"/>
                </a:rPr>
                <a:t> 01</a:t>
              </a:r>
            </a:p>
          </p:txBody>
        </p:sp>
      </p:grpSp>
      <p:grpSp>
        <p:nvGrpSpPr>
          <p:cNvPr name="Group 22" id="22"/>
          <p:cNvGrpSpPr/>
          <p:nvPr/>
        </p:nvGrpSpPr>
        <p:grpSpPr>
          <a:xfrm rot="0">
            <a:off x="4726261" y="4814991"/>
            <a:ext cx="2772169" cy="685553"/>
            <a:chOff x="0" y="0"/>
            <a:chExt cx="1013291" cy="250585"/>
          </a:xfrm>
        </p:grpSpPr>
        <p:sp>
          <p:nvSpPr>
            <p:cNvPr name="Freeform 23" id="23"/>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4" id="24"/>
            <p:cNvSpPr txBox="true"/>
            <p:nvPr/>
          </p:nvSpPr>
          <p:spPr>
            <a:xfrm>
              <a:off x="0" y="-66675"/>
              <a:ext cx="1013291" cy="317260"/>
            </a:xfrm>
            <a:prstGeom prst="rect">
              <a:avLst/>
            </a:prstGeom>
          </p:spPr>
          <p:txBody>
            <a:bodyPr anchor="ctr" rtlCol="false" tIns="0" lIns="0" bIns="0" rIns="0"/>
            <a:lstStyle/>
            <a:p>
              <a:pPr algn="ctr" marL="0" indent="0" lvl="0">
                <a:lnSpc>
                  <a:spcPts val="3620"/>
                </a:lnSpc>
                <a:spcBef>
                  <a:spcPct val="0"/>
                </a:spcBef>
              </a:pPr>
              <a:r>
                <a:rPr lang="en-US" b="true" sz="2586" strike="noStrike" u="none">
                  <a:solidFill>
                    <a:srgbClr val="FFFFFF"/>
                  </a:solidFill>
                  <a:latin typeface="Poppins Bold"/>
                  <a:ea typeface="Poppins Bold"/>
                  <a:cs typeface="Poppins Bold"/>
                  <a:sym typeface="Poppins Bold"/>
                </a:rPr>
                <a:t> 02</a:t>
              </a:r>
            </a:p>
          </p:txBody>
        </p:sp>
      </p:grpSp>
      <p:grpSp>
        <p:nvGrpSpPr>
          <p:cNvPr name="Group 25" id="25"/>
          <p:cNvGrpSpPr/>
          <p:nvPr/>
        </p:nvGrpSpPr>
        <p:grpSpPr>
          <a:xfrm rot="0">
            <a:off x="8196556" y="4859861"/>
            <a:ext cx="2670160" cy="685553"/>
            <a:chOff x="0" y="0"/>
            <a:chExt cx="976004" cy="250585"/>
          </a:xfrm>
        </p:grpSpPr>
        <p:sp>
          <p:nvSpPr>
            <p:cNvPr name="Freeform 26" id="26"/>
            <p:cNvSpPr/>
            <p:nvPr/>
          </p:nvSpPr>
          <p:spPr>
            <a:xfrm flipH="false" flipV="false" rot="0">
              <a:off x="0" y="0"/>
              <a:ext cx="976004" cy="250585"/>
            </a:xfrm>
            <a:custGeom>
              <a:avLst/>
              <a:gdLst/>
              <a:ahLst/>
              <a:cxnLst/>
              <a:rect r="r" b="b" t="t" l="l"/>
              <a:pathLst>
                <a:path h="250585" w="976004">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7" id="27"/>
            <p:cNvSpPr txBox="true"/>
            <p:nvPr/>
          </p:nvSpPr>
          <p:spPr>
            <a:xfrm>
              <a:off x="0" y="-66675"/>
              <a:ext cx="976004" cy="317260"/>
            </a:xfrm>
            <a:prstGeom prst="rect">
              <a:avLst/>
            </a:prstGeom>
          </p:spPr>
          <p:txBody>
            <a:bodyPr anchor="ctr" rtlCol="false" tIns="0" lIns="0" bIns="0" rIns="0"/>
            <a:lstStyle/>
            <a:p>
              <a:pPr algn="ctr" marL="0" indent="0" lvl="0">
                <a:lnSpc>
                  <a:spcPts val="3620"/>
                </a:lnSpc>
                <a:spcBef>
                  <a:spcPct val="0"/>
                </a:spcBef>
              </a:pPr>
              <a:r>
                <a:rPr lang="en-US" b="true" sz="2586" strike="noStrike" u="none">
                  <a:solidFill>
                    <a:srgbClr val="FFFFFF"/>
                  </a:solidFill>
                  <a:latin typeface="Poppins Bold"/>
                  <a:ea typeface="Poppins Bold"/>
                  <a:cs typeface="Poppins Bold"/>
                  <a:sym typeface="Poppins Bold"/>
                </a:rPr>
                <a:t>03</a:t>
              </a:r>
            </a:p>
          </p:txBody>
        </p:sp>
      </p:grpSp>
      <p:sp>
        <p:nvSpPr>
          <p:cNvPr name="TextBox 28" id="28"/>
          <p:cNvSpPr txBox="true"/>
          <p:nvPr/>
        </p:nvSpPr>
        <p:spPr>
          <a:xfrm rot="0">
            <a:off x="1434598" y="5746263"/>
            <a:ext cx="2661498" cy="2064584"/>
          </a:xfrm>
          <a:prstGeom prst="rect">
            <a:avLst/>
          </a:prstGeom>
        </p:spPr>
        <p:txBody>
          <a:bodyPr anchor="t" rtlCol="false" tIns="0" lIns="0" bIns="0" rIns="0">
            <a:spAutoFit/>
          </a:bodyPr>
          <a:lstStyle/>
          <a:p>
            <a:pPr algn="ctr" marL="0" indent="0" lvl="0">
              <a:lnSpc>
                <a:spcPts val="2754"/>
              </a:lnSpc>
              <a:spcBef>
                <a:spcPct val="0"/>
              </a:spcBef>
            </a:pPr>
            <a:r>
              <a:rPr lang="en-US" sz="1967" spc="-39">
                <a:solidFill>
                  <a:srgbClr val="FDFDFD"/>
                </a:solidFill>
                <a:latin typeface="Poppins"/>
                <a:ea typeface="Poppins"/>
                <a:cs typeface="Poppins"/>
                <a:sym typeface="Poppins"/>
              </a:rPr>
              <a:t>To increase customer accessibility by providing an app that allows customer to place order from any location. </a:t>
            </a:r>
          </a:p>
        </p:txBody>
      </p:sp>
      <p:sp>
        <p:nvSpPr>
          <p:cNvPr name="TextBox 29" id="29"/>
          <p:cNvSpPr txBox="true"/>
          <p:nvPr/>
        </p:nvSpPr>
        <p:spPr>
          <a:xfrm rot="0">
            <a:off x="4781597" y="5951812"/>
            <a:ext cx="2661498" cy="692984"/>
          </a:xfrm>
          <a:prstGeom prst="rect">
            <a:avLst/>
          </a:prstGeom>
        </p:spPr>
        <p:txBody>
          <a:bodyPr anchor="t" rtlCol="false" tIns="0" lIns="0" bIns="0" rIns="0">
            <a:spAutoFit/>
          </a:bodyPr>
          <a:lstStyle/>
          <a:p>
            <a:pPr algn="ctr" marL="0" indent="0" lvl="0">
              <a:lnSpc>
                <a:spcPts val="2754"/>
              </a:lnSpc>
              <a:spcBef>
                <a:spcPct val="0"/>
              </a:spcBef>
            </a:pPr>
            <a:r>
              <a:rPr lang="en-US" sz="1967" spc="-39">
                <a:solidFill>
                  <a:srgbClr val="FDFDFD"/>
                </a:solidFill>
                <a:latin typeface="Poppins"/>
                <a:ea typeface="Poppins"/>
                <a:cs typeface="Poppins"/>
                <a:sym typeface="Poppins"/>
              </a:rPr>
              <a:t>To reduce the management cost. </a:t>
            </a:r>
          </a:p>
        </p:txBody>
      </p:sp>
      <p:sp>
        <p:nvSpPr>
          <p:cNvPr name="TextBox 30" id="30"/>
          <p:cNvSpPr txBox="true"/>
          <p:nvPr/>
        </p:nvSpPr>
        <p:spPr>
          <a:xfrm rot="0">
            <a:off x="8315481" y="5951812"/>
            <a:ext cx="2661498" cy="692984"/>
          </a:xfrm>
          <a:prstGeom prst="rect">
            <a:avLst/>
          </a:prstGeom>
        </p:spPr>
        <p:txBody>
          <a:bodyPr anchor="t" rtlCol="false" tIns="0" lIns="0" bIns="0" rIns="0">
            <a:spAutoFit/>
          </a:bodyPr>
          <a:lstStyle/>
          <a:p>
            <a:pPr algn="ctr" marL="0" indent="0" lvl="0">
              <a:lnSpc>
                <a:spcPts val="2754"/>
              </a:lnSpc>
              <a:spcBef>
                <a:spcPct val="0"/>
              </a:spcBef>
            </a:pPr>
            <a:r>
              <a:rPr lang="en-US" sz="1967" spc="-39">
                <a:solidFill>
                  <a:srgbClr val="FDFDFD"/>
                </a:solidFill>
                <a:latin typeface="Poppins"/>
                <a:ea typeface="Poppins"/>
                <a:cs typeface="Poppins"/>
                <a:sym typeface="Poppins"/>
              </a:rPr>
              <a:t>To improve customer satisfaction.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32204"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3" id="3"/>
          <p:cNvSpPr/>
          <p:nvPr/>
        </p:nvSpPr>
        <p:spPr>
          <a:xfrm flipH="false" flipV="false" rot="0">
            <a:off x="6224860"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4" id="4"/>
          <p:cNvSpPr/>
          <p:nvPr/>
        </p:nvSpPr>
        <p:spPr>
          <a:xfrm flipH="false" flipV="false" rot="0">
            <a:off x="12213997"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grpSp>
        <p:nvGrpSpPr>
          <p:cNvPr name="Group 5" id="5"/>
          <p:cNvGrpSpPr/>
          <p:nvPr/>
        </p:nvGrpSpPr>
        <p:grpSpPr>
          <a:xfrm rot="0">
            <a:off x="12213997" y="3298645"/>
            <a:ext cx="5841799" cy="5146658"/>
            <a:chOff x="0" y="0"/>
            <a:chExt cx="1554321" cy="1369365"/>
          </a:xfrm>
        </p:grpSpPr>
        <p:sp>
          <p:nvSpPr>
            <p:cNvPr name="Freeform 6" id="6"/>
            <p:cNvSpPr/>
            <p:nvPr/>
          </p:nvSpPr>
          <p:spPr>
            <a:xfrm flipH="false" flipV="false" rot="0">
              <a:off x="0" y="0"/>
              <a:ext cx="1554321" cy="1369365"/>
            </a:xfrm>
            <a:custGeom>
              <a:avLst/>
              <a:gdLst/>
              <a:ahLst/>
              <a:cxnLst/>
              <a:rect r="r" b="b" t="t" l="l"/>
              <a:pathLst>
                <a:path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7" id="7"/>
            <p:cNvSpPr txBox="true"/>
            <p:nvPr/>
          </p:nvSpPr>
          <p:spPr>
            <a:xfrm>
              <a:off x="0" y="-38100"/>
              <a:ext cx="1554321" cy="1407465"/>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8" id="8"/>
          <p:cNvGrpSpPr/>
          <p:nvPr/>
        </p:nvGrpSpPr>
        <p:grpSpPr>
          <a:xfrm rot="0">
            <a:off x="6224860" y="3298645"/>
            <a:ext cx="5841799" cy="5146658"/>
            <a:chOff x="0" y="0"/>
            <a:chExt cx="1554321" cy="1369365"/>
          </a:xfrm>
        </p:grpSpPr>
        <p:sp>
          <p:nvSpPr>
            <p:cNvPr name="Freeform 9" id="9"/>
            <p:cNvSpPr/>
            <p:nvPr/>
          </p:nvSpPr>
          <p:spPr>
            <a:xfrm flipH="false" flipV="false" rot="0">
              <a:off x="0" y="0"/>
              <a:ext cx="1554321" cy="1369365"/>
            </a:xfrm>
            <a:custGeom>
              <a:avLst/>
              <a:gdLst/>
              <a:ahLst/>
              <a:cxnLst/>
              <a:rect r="r" b="b" t="t" l="l"/>
              <a:pathLst>
                <a:path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10" id="10"/>
            <p:cNvSpPr txBox="true"/>
            <p:nvPr/>
          </p:nvSpPr>
          <p:spPr>
            <a:xfrm>
              <a:off x="0" y="-38100"/>
              <a:ext cx="1554321" cy="1407465"/>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1" id="11"/>
          <p:cNvGrpSpPr/>
          <p:nvPr/>
        </p:nvGrpSpPr>
        <p:grpSpPr>
          <a:xfrm rot="0">
            <a:off x="232204" y="3298645"/>
            <a:ext cx="5841799" cy="5146658"/>
            <a:chOff x="0" y="0"/>
            <a:chExt cx="1554321" cy="1369365"/>
          </a:xfrm>
        </p:grpSpPr>
        <p:sp>
          <p:nvSpPr>
            <p:cNvPr name="Freeform 12" id="12"/>
            <p:cNvSpPr/>
            <p:nvPr/>
          </p:nvSpPr>
          <p:spPr>
            <a:xfrm flipH="false" flipV="false" rot="0">
              <a:off x="0" y="0"/>
              <a:ext cx="1554321" cy="1369365"/>
            </a:xfrm>
            <a:custGeom>
              <a:avLst/>
              <a:gdLst/>
              <a:ahLst/>
              <a:cxnLst/>
              <a:rect r="r" b="b" t="t" l="l"/>
              <a:pathLst>
                <a:path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13" id="13"/>
            <p:cNvSpPr txBox="true"/>
            <p:nvPr/>
          </p:nvSpPr>
          <p:spPr>
            <a:xfrm>
              <a:off x="0" y="-38100"/>
              <a:ext cx="1554321" cy="1407465"/>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4" id="14"/>
          <p:cNvGrpSpPr/>
          <p:nvPr/>
        </p:nvGrpSpPr>
        <p:grpSpPr>
          <a:xfrm rot="0">
            <a:off x="-2123887" y="-2346523"/>
            <a:ext cx="4693046" cy="469304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5573718" y="7940477"/>
            <a:ext cx="4693046" cy="469304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a:grpSpLocks noChangeAspect="true"/>
          </p:cNvGrpSpPr>
          <p:nvPr/>
        </p:nvGrpSpPr>
        <p:grpSpPr>
          <a:xfrm rot="0">
            <a:off x="384604" y="3447950"/>
            <a:ext cx="5570690" cy="3133474"/>
            <a:chOff x="0" y="0"/>
            <a:chExt cx="11289030" cy="6350000"/>
          </a:xfrm>
        </p:grpSpPr>
        <p:sp>
          <p:nvSpPr>
            <p:cNvPr name="Freeform 21" id="21"/>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l="0" t="-9339" r="0" b="-9339"/>
              </a:stretch>
            </a:blipFill>
          </p:spPr>
        </p:sp>
      </p:grpSp>
      <p:grpSp>
        <p:nvGrpSpPr>
          <p:cNvPr name="Group 22" id="22"/>
          <p:cNvGrpSpPr>
            <a:grpSpLocks noChangeAspect="true"/>
          </p:cNvGrpSpPr>
          <p:nvPr/>
        </p:nvGrpSpPr>
        <p:grpSpPr>
          <a:xfrm rot="0">
            <a:off x="6358655" y="3447950"/>
            <a:ext cx="5570690" cy="3133474"/>
            <a:chOff x="0" y="0"/>
            <a:chExt cx="11289030" cy="6350000"/>
          </a:xfrm>
        </p:grpSpPr>
        <p:sp>
          <p:nvSpPr>
            <p:cNvPr name="Freeform 23" id="23"/>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0" t="-9061" r="0" b="-9061"/>
              </a:stretch>
            </a:blipFill>
          </p:spPr>
        </p:sp>
      </p:grpSp>
      <p:grpSp>
        <p:nvGrpSpPr>
          <p:cNvPr name="Group 24" id="24"/>
          <p:cNvGrpSpPr>
            <a:grpSpLocks noChangeAspect="true"/>
          </p:cNvGrpSpPr>
          <p:nvPr/>
        </p:nvGrpSpPr>
        <p:grpSpPr>
          <a:xfrm rot="0">
            <a:off x="12349552" y="3446286"/>
            <a:ext cx="5570690" cy="3133474"/>
            <a:chOff x="0" y="0"/>
            <a:chExt cx="11289030" cy="6350000"/>
          </a:xfrm>
        </p:grpSpPr>
        <p:sp>
          <p:nvSpPr>
            <p:cNvPr name="Freeform 25" id="25"/>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l="0" t="-12895" r="0" b="-12895"/>
              </a:stretch>
            </a:blipFill>
          </p:spPr>
        </p:sp>
      </p:grpSp>
      <p:sp>
        <p:nvSpPr>
          <p:cNvPr name="TextBox 26" id="26"/>
          <p:cNvSpPr txBox="true"/>
          <p:nvPr/>
        </p:nvSpPr>
        <p:spPr>
          <a:xfrm rot="0">
            <a:off x="5417025" y="1886201"/>
            <a:ext cx="7453950"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FDFDFD"/>
                </a:solidFill>
                <a:latin typeface="Open Sans Extra Bold"/>
                <a:ea typeface="Open Sans Extra Bold"/>
                <a:cs typeface="Open Sans Extra Bold"/>
                <a:sym typeface="Open Sans Extra Bold"/>
              </a:rPr>
              <a:t>Concept In Business</a:t>
            </a:r>
          </a:p>
        </p:txBody>
      </p:sp>
      <p:sp>
        <p:nvSpPr>
          <p:cNvPr name="TextBox 27" id="27"/>
          <p:cNvSpPr txBox="true"/>
          <p:nvPr/>
        </p:nvSpPr>
        <p:spPr>
          <a:xfrm rot="0">
            <a:off x="6495061" y="7135947"/>
            <a:ext cx="5297877" cy="1056256"/>
          </a:xfrm>
          <a:prstGeom prst="rect">
            <a:avLst/>
          </a:prstGeom>
        </p:spPr>
        <p:txBody>
          <a:bodyPr anchor="t" rtlCol="false" tIns="0" lIns="0" bIns="0" rIns="0">
            <a:spAutoFit/>
          </a:bodyPr>
          <a:lstStyle/>
          <a:p>
            <a:pPr algn="ctr" marL="0" indent="0" lvl="0">
              <a:lnSpc>
                <a:spcPts val="2145"/>
              </a:lnSpc>
              <a:spcBef>
                <a:spcPct val="0"/>
              </a:spcBef>
            </a:pPr>
            <a:r>
              <a:rPr lang="en-US" sz="1532" spc="-30" strike="noStrike" u="none">
                <a:solidFill>
                  <a:srgbClr val="051D4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sollicitudin. </a:t>
            </a:r>
          </a:p>
        </p:txBody>
      </p:sp>
      <p:sp>
        <p:nvSpPr>
          <p:cNvPr name="TextBox 28" id="28"/>
          <p:cNvSpPr txBox="true"/>
          <p:nvPr/>
        </p:nvSpPr>
        <p:spPr>
          <a:xfrm rot="0">
            <a:off x="12491020" y="7135947"/>
            <a:ext cx="5297877" cy="1056256"/>
          </a:xfrm>
          <a:prstGeom prst="rect">
            <a:avLst/>
          </a:prstGeom>
        </p:spPr>
        <p:txBody>
          <a:bodyPr anchor="t" rtlCol="false" tIns="0" lIns="0" bIns="0" rIns="0">
            <a:spAutoFit/>
          </a:bodyPr>
          <a:lstStyle/>
          <a:p>
            <a:pPr algn="ctr" marL="0" indent="0" lvl="0">
              <a:lnSpc>
                <a:spcPts val="2145"/>
              </a:lnSpc>
              <a:spcBef>
                <a:spcPct val="0"/>
              </a:spcBef>
            </a:pPr>
            <a:r>
              <a:rPr lang="en-US" sz="1532" spc="-30" strike="noStrike" u="none">
                <a:solidFill>
                  <a:srgbClr val="051D4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sollicitudin. </a:t>
            </a:r>
          </a:p>
        </p:txBody>
      </p:sp>
      <p:sp>
        <p:nvSpPr>
          <p:cNvPr name="TextBox 29" id="29"/>
          <p:cNvSpPr txBox="true"/>
          <p:nvPr/>
        </p:nvSpPr>
        <p:spPr>
          <a:xfrm rot="0">
            <a:off x="1714400" y="6659120"/>
            <a:ext cx="2877407" cy="389605"/>
          </a:xfrm>
          <a:prstGeom prst="rect">
            <a:avLst/>
          </a:prstGeom>
        </p:spPr>
        <p:txBody>
          <a:bodyPr anchor="t" rtlCol="false" tIns="0" lIns="0" bIns="0" rIns="0">
            <a:spAutoFit/>
          </a:bodyPr>
          <a:lstStyle/>
          <a:p>
            <a:pPr algn="ctr" marL="0" indent="0" lvl="0">
              <a:lnSpc>
                <a:spcPts val="3200"/>
              </a:lnSpc>
              <a:spcBef>
                <a:spcPct val="0"/>
              </a:spcBef>
            </a:pPr>
            <a:r>
              <a:rPr lang="en-US" b="true" sz="2286" strike="noStrike" u="none">
                <a:solidFill>
                  <a:srgbClr val="051D40"/>
                </a:solidFill>
                <a:latin typeface="Open Sans Extra Bold"/>
                <a:ea typeface="Open Sans Extra Bold"/>
                <a:cs typeface="Open Sans Extra Bold"/>
                <a:sym typeface="Open Sans Extra Bold"/>
              </a:rPr>
              <a:t>Software</a:t>
            </a:r>
          </a:p>
        </p:txBody>
      </p:sp>
      <p:sp>
        <p:nvSpPr>
          <p:cNvPr name="TextBox 30" id="30"/>
          <p:cNvSpPr txBox="true"/>
          <p:nvPr/>
        </p:nvSpPr>
        <p:spPr>
          <a:xfrm rot="0">
            <a:off x="7587049" y="6659120"/>
            <a:ext cx="2877407" cy="389605"/>
          </a:xfrm>
          <a:prstGeom prst="rect">
            <a:avLst/>
          </a:prstGeom>
        </p:spPr>
        <p:txBody>
          <a:bodyPr anchor="t" rtlCol="false" tIns="0" lIns="0" bIns="0" rIns="0">
            <a:spAutoFit/>
          </a:bodyPr>
          <a:lstStyle/>
          <a:p>
            <a:pPr algn="ctr" marL="0" indent="0" lvl="0">
              <a:lnSpc>
                <a:spcPts val="3200"/>
              </a:lnSpc>
              <a:spcBef>
                <a:spcPct val="0"/>
              </a:spcBef>
            </a:pPr>
            <a:r>
              <a:rPr lang="en-US" b="true" sz="2286" strike="noStrike" u="none">
                <a:solidFill>
                  <a:srgbClr val="051D40"/>
                </a:solidFill>
                <a:latin typeface="Open Sans Extra Bold"/>
                <a:ea typeface="Open Sans Extra Bold"/>
                <a:cs typeface="Open Sans Extra Bold"/>
                <a:sym typeface="Open Sans Extra Bold"/>
              </a:rPr>
              <a:t>IT consulting</a:t>
            </a:r>
          </a:p>
        </p:txBody>
      </p:sp>
      <p:sp>
        <p:nvSpPr>
          <p:cNvPr name="TextBox 31" id="31"/>
          <p:cNvSpPr txBox="true"/>
          <p:nvPr/>
        </p:nvSpPr>
        <p:spPr>
          <a:xfrm rot="0">
            <a:off x="13696193" y="6658289"/>
            <a:ext cx="2877407" cy="389605"/>
          </a:xfrm>
          <a:prstGeom prst="rect">
            <a:avLst/>
          </a:prstGeom>
        </p:spPr>
        <p:txBody>
          <a:bodyPr anchor="t" rtlCol="false" tIns="0" lIns="0" bIns="0" rIns="0">
            <a:spAutoFit/>
          </a:bodyPr>
          <a:lstStyle/>
          <a:p>
            <a:pPr algn="ctr" marL="0" indent="0" lvl="0">
              <a:lnSpc>
                <a:spcPts val="3200"/>
              </a:lnSpc>
              <a:spcBef>
                <a:spcPct val="0"/>
              </a:spcBef>
            </a:pPr>
            <a:r>
              <a:rPr lang="en-US" b="true" sz="2286" strike="noStrike" u="none">
                <a:solidFill>
                  <a:srgbClr val="051D40"/>
                </a:solidFill>
                <a:latin typeface="Open Sans Extra Bold"/>
                <a:ea typeface="Open Sans Extra Bold"/>
                <a:cs typeface="Open Sans Extra Bold"/>
                <a:sym typeface="Open Sans Extra Bold"/>
              </a:rPr>
              <a:t>Data analytics</a:t>
            </a:r>
          </a:p>
        </p:txBody>
      </p:sp>
      <p:sp>
        <p:nvSpPr>
          <p:cNvPr name="TextBox 32" id="32"/>
          <p:cNvSpPr txBox="true"/>
          <p:nvPr/>
        </p:nvSpPr>
        <p:spPr>
          <a:xfrm rot="0">
            <a:off x="521010" y="7135947"/>
            <a:ext cx="5297877" cy="1056256"/>
          </a:xfrm>
          <a:prstGeom prst="rect">
            <a:avLst/>
          </a:prstGeom>
        </p:spPr>
        <p:txBody>
          <a:bodyPr anchor="t" rtlCol="false" tIns="0" lIns="0" bIns="0" rIns="0">
            <a:spAutoFit/>
          </a:bodyPr>
          <a:lstStyle/>
          <a:p>
            <a:pPr algn="ctr" marL="0" indent="0" lvl="0">
              <a:lnSpc>
                <a:spcPts val="2145"/>
              </a:lnSpc>
              <a:spcBef>
                <a:spcPct val="0"/>
              </a:spcBef>
            </a:pPr>
            <a:r>
              <a:rPr lang="en-US" sz="1532" spc="-30" strike="noStrike" u="none">
                <a:solidFill>
                  <a:srgbClr val="051D4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sollicitudin.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341232" y="3852968"/>
            <a:ext cx="17579009" cy="5088907"/>
            <a:chOff x="0" y="0"/>
            <a:chExt cx="4629862" cy="1340288"/>
          </a:xfrm>
        </p:grpSpPr>
        <p:sp>
          <p:nvSpPr>
            <p:cNvPr name="Freeform 3" id="3"/>
            <p:cNvSpPr/>
            <p:nvPr/>
          </p:nvSpPr>
          <p:spPr>
            <a:xfrm flipH="false" flipV="false" rot="0">
              <a:off x="0" y="0"/>
              <a:ext cx="4629862" cy="1340288"/>
            </a:xfrm>
            <a:custGeom>
              <a:avLst/>
              <a:gdLst/>
              <a:ahLst/>
              <a:cxnLst/>
              <a:rect r="r" b="b" t="t" l="l"/>
              <a:pathLst>
                <a:path h="1340288" w="4629862">
                  <a:moveTo>
                    <a:pt x="7487" y="0"/>
                  </a:moveTo>
                  <a:lnTo>
                    <a:pt x="4622376" y="0"/>
                  </a:lnTo>
                  <a:cubicBezTo>
                    <a:pt x="4624361" y="0"/>
                    <a:pt x="4626265" y="789"/>
                    <a:pt x="4627669" y="2193"/>
                  </a:cubicBezTo>
                  <a:cubicBezTo>
                    <a:pt x="4629074" y="3597"/>
                    <a:pt x="4629862" y="5501"/>
                    <a:pt x="4629862" y="7487"/>
                  </a:cubicBezTo>
                  <a:lnTo>
                    <a:pt x="4629862" y="1332801"/>
                  </a:lnTo>
                  <a:cubicBezTo>
                    <a:pt x="4629862" y="1336936"/>
                    <a:pt x="4626510" y="1340288"/>
                    <a:pt x="4622376" y="1340288"/>
                  </a:cubicBezTo>
                  <a:lnTo>
                    <a:pt x="7487" y="1340288"/>
                  </a:lnTo>
                  <a:cubicBezTo>
                    <a:pt x="5501" y="1340288"/>
                    <a:pt x="3597" y="1339499"/>
                    <a:pt x="2193" y="1338095"/>
                  </a:cubicBezTo>
                  <a:cubicBezTo>
                    <a:pt x="789" y="1336691"/>
                    <a:pt x="0" y="1334787"/>
                    <a:pt x="0" y="1332801"/>
                  </a:cubicBezTo>
                  <a:lnTo>
                    <a:pt x="0" y="7487"/>
                  </a:lnTo>
                  <a:cubicBezTo>
                    <a:pt x="0" y="5501"/>
                    <a:pt x="789" y="3597"/>
                    <a:pt x="2193" y="2193"/>
                  </a:cubicBezTo>
                  <a:cubicBezTo>
                    <a:pt x="3597" y="789"/>
                    <a:pt x="5501" y="0"/>
                    <a:pt x="7487" y="0"/>
                  </a:cubicBezTo>
                  <a:close/>
                </a:path>
              </a:pathLst>
            </a:custGeom>
            <a:solidFill>
              <a:srgbClr val="FDFDFD"/>
            </a:solidFill>
          </p:spPr>
        </p:sp>
        <p:sp>
          <p:nvSpPr>
            <p:cNvPr name="TextBox 4" id="4"/>
            <p:cNvSpPr txBox="true"/>
            <p:nvPr/>
          </p:nvSpPr>
          <p:spPr>
            <a:xfrm>
              <a:off x="0" y="-38100"/>
              <a:ext cx="4629862" cy="137838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685404" y="4405235"/>
            <a:ext cx="967429" cy="967429"/>
          </a:xfrm>
          <a:custGeom>
            <a:avLst/>
            <a:gdLst/>
            <a:ahLst/>
            <a:cxnLst/>
            <a:rect r="r" b="b" t="t" l="l"/>
            <a:pathLst>
              <a:path h="967429" w="967429">
                <a:moveTo>
                  <a:pt x="0" y="0"/>
                </a:moveTo>
                <a:lnTo>
                  <a:pt x="967429" y="0"/>
                </a:lnTo>
                <a:lnTo>
                  <a:pt x="967429" y="967428"/>
                </a:lnTo>
                <a:lnTo>
                  <a:pt x="0" y="9674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15573718" y="7940477"/>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4647822" y="4286548"/>
            <a:ext cx="0" cy="4410340"/>
          </a:xfrm>
          <a:prstGeom prst="line">
            <a:avLst/>
          </a:prstGeom>
          <a:ln cap="flat" w="38100">
            <a:solidFill>
              <a:srgbClr val="145DA0"/>
            </a:solidFill>
            <a:prstDash val="solid"/>
            <a:headEnd type="none" len="sm" w="sm"/>
            <a:tailEnd type="none" len="sm" w="sm"/>
          </a:ln>
        </p:spPr>
      </p:sp>
      <p:sp>
        <p:nvSpPr>
          <p:cNvPr name="AutoShape 10" id="10"/>
          <p:cNvSpPr/>
          <p:nvPr/>
        </p:nvSpPr>
        <p:spPr>
          <a:xfrm>
            <a:off x="9111687" y="4286548"/>
            <a:ext cx="0" cy="4410340"/>
          </a:xfrm>
          <a:prstGeom prst="line">
            <a:avLst/>
          </a:prstGeom>
          <a:ln cap="flat" w="38100">
            <a:solidFill>
              <a:srgbClr val="145DA0"/>
            </a:solidFill>
            <a:prstDash val="solid"/>
            <a:headEnd type="none" len="sm" w="sm"/>
            <a:tailEnd type="none" len="sm" w="sm"/>
          </a:ln>
        </p:spPr>
      </p:sp>
      <p:sp>
        <p:nvSpPr>
          <p:cNvPr name="AutoShape 11" id="11"/>
          <p:cNvSpPr/>
          <p:nvPr/>
        </p:nvSpPr>
        <p:spPr>
          <a:xfrm>
            <a:off x="13572268" y="4286548"/>
            <a:ext cx="0" cy="4410340"/>
          </a:xfrm>
          <a:prstGeom prst="line">
            <a:avLst/>
          </a:prstGeom>
          <a:ln cap="flat" w="38100">
            <a:solidFill>
              <a:srgbClr val="145DA0"/>
            </a:solidFill>
            <a:prstDash val="solid"/>
            <a:headEnd type="none" len="sm" w="sm"/>
            <a:tailEnd type="none" len="sm" w="sm"/>
          </a:ln>
        </p:spPr>
      </p:sp>
      <p:sp>
        <p:nvSpPr>
          <p:cNvPr name="Freeform 12" id="12"/>
          <p:cNvSpPr/>
          <p:nvPr/>
        </p:nvSpPr>
        <p:spPr>
          <a:xfrm flipH="false" flipV="false" rot="0">
            <a:off x="15058168" y="4466846"/>
            <a:ext cx="1135303" cy="877280"/>
          </a:xfrm>
          <a:custGeom>
            <a:avLst/>
            <a:gdLst/>
            <a:ahLst/>
            <a:cxnLst/>
            <a:rect r="r" b="b" t="t" l="l"/>
            <a:pathLst>
              <a:path h="877280" w="1135303">
                <a:moveTo>
                  <a:pt x="0" y="0"/>
                </a:moveTo>
                <a:lnTo>
                  <a:pt x="1135303" y="0"/>
                </a:lnTo>
                <a:lnTo>
                  <a:pt x="1135303" y="877280"/>
                </a:lnTo>
                <a:lnTo>
                  <a:pt x="0" y="8772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3" id="13"/>
          <p:cNvSpPr/>
          <p:nvPr/>
        </p:nvSpPr>
        <p:spPr>
          <a:xfrm flipH="false" flipV="false" rot="0">
            <a:off x="1739836" y="4376697"/>
            <a:ext cx="879481" cy="967429"/>
          </a:xfrm>
          <a:custGeom>
            <a:avLst/>
            <a:gdLst/>
            <a:ahLst/>
            <a:cxnLst/>
            <a:rect r="r" b="b" t="t" l="l"/>
            <a:pathLst>
              <a:path h="967429" w="879481">
                <a:moveTo>
                  <a:pt x="0" y="0"/>
                </a:moveTo>
                <a:lnTo>
                  <a:pt x="879481" y="0"/>
                </a:lnTo>
                <a:lnTo>
                  <a:pt x="879481" y="967429"/>
                </a:lnTo>
                <a:lnTo>
                  <a:pt x="0" y="9674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6072518" y="4405235"/>
            <a:ext cx="1313018" cy="938211"/>
          </a:xfrm>
          <a:custGeom>
            <a:avLst/>
            <a:gdLst/>
            <a:ahLst/>
            <a:cxnLst/>
            <a:rect r="r" b="b" t="t" l="l"/>
            <a:pathLst>
              <a:path h="938211" w="1313018">
                <a:moveTo>
                  <a:pt x="0" y="0"/>
                </a:moveTo>
                <a:lnTo>
                  <a:pt x="1313017" y="0"/>
                </a:lnTo>
                <a:lnTo>
                  <a:pt x="1313017" y="938210"/>
                </a:lnTo>
                <a:lnTo>
                  <a:pt x="0" y="9382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1270420" y="904875"/>
            <a:ext cx="5775957" cy="1126591"/>
          </a:xfrm>
          <a:prstGeom prst="rect">
            <a:avLst/>
          </a:prstGeom>
        </p:spPr>
        <p:txBody>
          <a:bodyPr anchor="t" rtlCol="false" tIns="0" lIns="0" bIns="0" rIns="0">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Modules</a:t>
            </a:r>
          </a:p>
        </p:txBody>
      </p:sp>
      <p:sp>
        <p:nvSpPr>
          <p:cNvPr name="TextBox 16" id="16"/>
          <p:cNvSpPr txBox="true"/>
          <p:nvPr/>
        </p:nvSpPr>
        <p:spPr>
          <a:xfrm rot="0">
            <a:off x="1305187" y="6561862"/>
            <a:ext cx="2628260" cy="1378615"/>
          </a:xfrm>
          <a:prstGeom prst="rect">
            <a:avLst/>
          </a:prstGeom>
        </p:spPr>
        <p:txBody>
          <a:bodyPr anchor="t" rtlCol="false" tIns="0" lIns="0" bIns="0" rIns="0">
            <a:spAutoFit/>
          </a:bodyPr>
          <a:lstStyle/>
          <a:p>
            <a:pPr algn="l" marL="426146" indent="-213073" lvl="1">
              <a:lnSpc>
                <a:spcPts val="2763"/>
              </a:lnSpc>
              <a:buFont typeface="Arial"/>
              <a:buChar char="•"/>
            </a:pPr>
            <a:r>
              <a:rPr lang="en-US" sz="1973" spc="-39">
                <a:solidFill>
                  <a:srgbClr val="145DA0"/>
                </a:solidFill>
                <a:latin typeface="Poppins"/>
                <a:ea typeface="Poppins"/>
                <a:cs typeface="Poppins"/>
                <a:sym typeface="Poppins"/>
              </a:rPr>
              <a:t>Login</a:t>
            </a:r>
          </a:p>
          <a:p>
            <a:pPr algn="l" marL="426146" indent="-213073" lvl="1">
              <a:lnSpc>
                <a:spcPts val="2763"/>
              </a:lnSpc>
              <a:buFont typeface="Arial"/>
              <a:buChar char="•"/>
            </a:pPr>
            <a:r>
              <a:rPr lang="en-US" sz="1973" spc="-39">
                <a:solidFill>
                  <a:srgbClr val="145DA0"/>
                </a:solidFill>
                <a:latin typeface="Poppins"/>
                <a:ea typeface="Poppins"/>
                <a:cs typeface="Poppins"/>
                <a:sym typeface="Poppins"/>
              </a:rPr>
              <a:t>Registration</a:t>
            </a:r>
          </a:p>
          <a:p>
            <a:pPr algn="l" marL="426146" indent="-213073" lvl="1">
              <a:lnSpc>
                <a:spcPts val="2763"/>
              </a:lnSpc>
              <a:buFont typeface="Arial"/>
              <a:buChar char="•"/>
            </a:pPr>
            <a:r>
              <a:rPr lang="en-US" sz="1973" spc="-39">
                <a:solidFill>
                  <a:srgbClr val="145DA0"/>
                </a:solidFill>
                <a:latin typeface="Poppins"/>
                <a:ea typeface="Poppins"/>
                <a:cs typeface="Poppins"/>
                <a:sym typeface="Poppins"/>
              </a:rPr>
              <a:t>User Profile</a:t>
            </a:r>
          </a:p>
          <a:p>
            <a:pPr algn="l" marL="426146" indent="-213073" lvl="1">
              <a:lnSpc>
                <a:spcPts val="2763"/>
              </a:lnSpc>
              <a:buFont typeface="Arial"/>
              <a:buChar char="•"/>
            </a:pPr>
            <a:r>
              <a:rPr lang="en-US" sz="1973" spc="-39">
                <a:solidFill>
                  <a:srgbClr val="145DA0"/>
                </a:solidFill>
                <a:latin typeface="Poppins"/>
                <a:ea typeface="Poppins"/>
                <a:cs typeface="Poppins"/>
                <a:sym typeface="Poppins"/>
              </a:rPr>
              <a:t>Order Histrory</a:t>
            </a:r>
          </a:p>
        </p:txBody>
      </p:sp>
      <p:sp>
        <p:nvSpPr>
          <p:cNvPr name="TextBox 17" id="17"/>
          <p:cNvSpPr txBox="true"/>
          <p:nvPr/>
        </p:nvSpPr>
        <p:spPr>
          <a:xfrm rot="0">
            <a:off x="1155674" y="5743495"/>
            <a:ext cx="2348490" cy="465294"/>
          </a:xfrm>
          <a:prstGeom prst="rect">
            <a:avLst/>
          </a:prstGeom>
        </p:spPr>
        <p:txBody>
          <a:bodyPr anchor="t" rtlCol="false" tIns="0" lIns="0" bIns="0" rIns="0">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User 01</a:t>
            </a:r>
          </a:p>
        </p:txBody>
      </p:sp>
      <p:sp>
        <p:nvSpPr>
          <p:cNvPr name="TextBox 18" id="18"/>
          <p:cNvSpPr txBox="true"/>
          <p:nvPr/>
        </p:nvSpPr>
        <p:spPr>
          <a:xfrm rot="0">
            <a:off x="5493090" y="6608839"/>
            <a:ext cx="2559050" cy="1378615"/>
          </a:xfrm>
          <a:prstGeom prst="rect">
            <a:avLst/>
          </a:prstGeom>
        </p:spPr>
        <p:txBody>
          <a:bodyPr anchor="t" rtlCol="false" tIns="0" lIns="0" bIns="0" rIns="0">
            <a:spAutoFit/>
          </a:bodyPr>
          <a:lstStyle/>
          <a:p>
            <a:pPr algn="l" marL="426146" indent="-213073" lvl="1">
              <a:lnSpc>
                <a:spcPts val="2763"/>
              </a:lnSpc>
              <a:buFont typeface="Arial"/>
              <a:buChar char="•"/>
            </a:pPr>
            <a:r>
              <a:rPr lang="en-US" sz="1973" spc="-39">
                <a:solidFill>
                  <a:srgbClr val="145DA0"/>
                </a:solidFill>
                <a:latin typeface="Poppins"/>
                <a:ea typeface="Poppins"/>
                <a:cs typeface="Poppins"/>
                <a:sym typeface="Poppins"/>
              </a:rPr>
              <a:t>Product Category</a:t>
            </a:r>
          </a:p>
          <a:p>
            <a:pPr algn="l" marL="426146" indent="-213073" lvl="1">
              <a:lnSpc>
                <a:spcPts val="2763"/>
              </a:lnSpc>
              <a:buFont typeface="Arial"/>
              <a:buChar char="•"/>
            </a:pPr>
            <a:r>
              <a:rPr lang="en-US" sz="1973" spc="-39">
                <a:solidFill>
                  <a:srgbClr val="145DA0"/>
                </a:solidFill>
                <a:latin typeface="Poppins"/>
                <a:ea typeface="Poppins"/>
                <a:cs typeface="Poppins"/>
                <a:sym typeface="Poppins"/>
              </a:rPr>
              <a:t>Product Details</a:t>
            </a:r>
          </a:p>
          <a:p>
            <a:pPr algn="l" marL="426146" indent="-213073" lvl="1">
              <a:lnSpc>
                <a:spcPts val="2763"/>
              </a:lnSpc>
              <a:buFont typeface="Arial"/>
              <a:buChar char="•"/>
            </a:pPr>
            <a:r>
              <a:rPr lang="en-US" sz="1973" spc="-39">
                <a:solidFill>
                  <a:srgbClr val="145DA0"/>
                </a:solidFill>
                <a:latin typeface="Poppins"/>
                <a:ea typeface="Poppins"/>
                <a:cs typeface="Poppins"/>
                <a:sym typeface="Poppins"/>
              </a:rPr>
              <a:t>Search</a:t>
            </a:r>
          </a:p>
          <a:p>
            <a:pPr algn="l" marL="426146" indent="-213073" lvl="1">
              <a:lnSpc>
                <a:spcPts val="2763"/>
              </a:lnSpc>
              <a:buFont typeface="Arial"/>
              <a:buChar char="•"/>
            </a:pPr>
            <a:r>
              <a:rPr lang="en-US" sz="1973" spc="-39">
                <a:solidFill>
                  <a:srgbClr val="145DA0"/>
                </a:solidFill>
                <a:latin typeface="Poppins"/>
                <a:ea typeface="Poppins"/>
                <a:cs typeface="Poppins"/>
                <a:sym typeface="Poppins"/>
              </a:rPr>
              <a:t>Wishlist</a:t>
            </a:r>
          </a:p>
        </p:txBody>
      </p:sp>
      <p:sp>
        <p:nvSpPr>
          <p:cNvPr name="TextBox 19" id="19"/>
          <p:cNvSpPr txBox="true"/>
          <p:nvPr/>
        </p:nvSpPr>
        <p:spPr>
          <a:xfrm rot="0">
            <a:off x="5598370" y="5743495"/>
            <a:ext cx="2348490" cy="465294"/>
          </a:xfrm>
          <a:prstGeom prst="rect">
            <a:avLst/>
          </a:prstGeom>
        </p:spPr>
        <p:txBody>
          <a:bodyPr anchor="t" rtlCol="false" tIns="0" lIns="0" bIns="0" rIns="0">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Card 02</a:t>
            </a:r>
          </a:p>
        </p:txBody>
      </p:sp>
      <p:sp>
        <p:nvSpPr>
          <p:cNvPr name="TextBox 20" id="20"/>
          <p:cNvSpPr txBox="true"/>
          <p:nvPr/>
        </p:nvSpPr>
        <p:spPr>
          <a:xfrm rot="0">
            <a:off x="9994873" y="6561862"/>
            <a:ext cx="2859214" cy="1035715"/>
          </a:xfrm>
          <a:prstGeom prst="rect">
            <a:avLst/>
          </a:prstGeom>
        </p:spPr>
        <p:txBody>
          <a:bodyPr anchor="t" rtlCol="false" tIns="0" lIns="0" bIns="0" rIns="0">
            <a:spAutoFit/>
          </a:bodyPr>
          <a:lstStyle/>
          <a:p>
            <a:pPr algn="l" marL="426146" indent="-213073" lvl="1">
              <a:lnSpc>
                <a:spcPts val="2763"/>
              </a:lnSpc>
              <a:buFont typeface="Arial"/>
              <a:buChar char="•"/>
            </a:pPr>
            <a:r>
              <a:rPr lang="en-US" sz="1973" spc="-39">
                <a:solidFill>
                  <a:srgbClr val="145DA0"/>
                </a:solidFill>
                <a:latin typeface="Poppins"/>
                <a:ea typeface="Poppins"/>
                <a:cs typeface="Poppins"/>
                <a:sym typeface="Poppins"/>
              </a:rPr>
              <a:t>Place Order</a:t>
            </a:r>
          </a:p>
          <a:p>
            <a:pPr algn="l" marL="426146" indent="-213073" lvl="1">
              <a:lnSpc>
                <a:spcPts val="2763"/>
              </a:lnSpc>
              <a:buFont typeface="Arial"/>
              <a:buChar char="•"/>
            </a:pPr>
            <a:r>
              <a:rPr lang="en-US" sz="1973" spc="-39">
                <a:solidFill>
                  <a:srgbClr val="145DA0"/>
                </a:solidFill>
                <a:latin typeface="Poppins"/>
                <a:ea typeface="Poppins"/>
                <a:cs typeface="Poppins"/>
                <a:sym typeface="Poppins"/>
              </a:rPr>
              <a:t>Payment Method</a:t>
            </a:r>
          </a:p>
          <a:p>
            <a:pPr algn="l" marL="426146" indent="-213073" lvl="1">
              <a:lnSpc>
                <a:spcPts val="2763"/>
              </a:lnSpc>
              <a:buFont typeface="Arial"/>
              <a:buChar char="•"/>
            </a:pPr>
            <a:r>
              <a:rPr lang="en-US" sz="1973" spc="-39">
                <a:solidFill>
                  <a:srgbClr val="145DA0"/>
                </a:solidFill>
                <a:latin typeface="Poppins"/>
                <a:ea typeface="Poppins"/>
                <a:cs typeface="Poppins"/>
                <a:sym typeface="Poppins"/>
              </a:rPr>
              <a:t>Invoice</a:t>
            </a:r>
          </a:p>
        </p:txBody>
      </p:sp>
      <p:sp>
        <p:nvSpPr>
          <p:cNvPr name="TextBox 21" id="21"/>
          <p:cNvSpPr txBox="true"/>
          <p:nvPr/>
        </p:nvSpPr>
        <p:spPr>
          <a:xfrm rot="0">
            <a:off x="9994873" y="5720347"/>
            <a:ext cx="2348490" cy="465294"/>
          </a:xfrm>
          <a:prstGeom prst="rect">
            <a:avLst/>
          </a:prstGeom>
        </p:spPr>
        <p:txBody>
          <a:bodyPr anchor="t" rtlCol="false" tIns="0" lIns="0" bIns="0" rIns="0">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Payment 03</a:t>
            </a:r>
          </a:p>
        </p:txBody>
      </p:sp>
      <p:sp>
        <p:nvSpPr>
          <p:cNvPr name="TextBox 22" id="22"/>
          <p:cNvSpPr txBox="true"/>
          <p:nvPr/>
        </p:nvSpPr>
        <p:spPr>
          <a:xfrm rot="0">
            <a:off x="14524768" y="5720347"/>
            <a:ext cx="2348490" cy="465294"/>
          </a:xfrm>
          <a:prstGeom prst="rect">
            <a:avLst/>
          </a:prstGeom>
        </p:spPr>
        <p:txBody>
          <a:bodyPr anchor="t" rtlCol="false" tIns="0" lIns="0" bIns="0" rIns="0">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Admin 04</a:t>
            </a:r>
          </a:p>
        </p:txBody>
      </p:sp>
      <p:sp>
        <p:nvSpPr>
          <p:cNvPr name="TextBox 23" id="23"/>
          <p:cNvSpPr txBox="true"/>
          <p:nvPr/>
        </p:nvSpPr>
        <p:spPr>
          <a:xfrm rot="0">
            <a:off x="14458093" y="6561862"/>
            <a:ext cx="2859214" cy="692815"/>
          </a:xfrm>
          <a:prstGeom prst="rect">
            <a:avLst/>
          </a:prstGeom>
        </p:spPr>
        <p:txBody>
          <a:bodyPr anchor="t" rtlCol="false" tIns="0" lIns="0" bIns="0" rIns="0">
            <a:spAutoFit/>
          </a:bodyPr>
          <a:lstStyle/>
          <a:p>
            <a:pPr algn="l" marL="426146" indent="-213073" lvl="1">
              <a:lnSpc>
                <a:spcPts val="2763"/>
              </a:lnSpc>
              <a:buFont typeface="Arial"/>
              <a:buChar char="•"/>
            </a:pPr>
            <a:r>
              <a:rPr lang="en-US" sz="1973" spc="-39">
                <a:solidFill>
                  <a:srgbClr val="145DA0"/>
                </a:solidFill>
                <a:latin typeface="Poppins"/>
                <a:ea typeface="Poppins"/>
                <a:cs typeface="Poppins"/>
                <a:sym typeface="Poppins"/>
              </a:rPr>
              <a:t>User Data</a:t>
            </a:r>
          </a:p>
          <a:p>
            <a:pPr algn="l" marL="426146" indent="-213073" lvl="1">
              <a:lnSpc>
                <a:spcPts val="2763"/>
              </a:lnSpc>
              <a:buFont typeface="Arial"/>
              <a:buChar char="•"/>
            </a:pPr>
            <a:r>
              <a:rPr lang="en-US" sz="1973" spc="-39">
                <a:solidFill>
                  <a:srgbClr val="145DA0"/>
                </a:solidFill>
                <a:latin typeface="Poppins"/>
                <a:ea typeface="Poppins"/>
                <a:cs typeface="Poppins"/>
                <a:sym typeface="Poppins"/>
              </a:rPr>
              <a:t>Product Data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379261" y="4860872"/>
            <a:ext cx="6564967" cy="880982"/>
          </a:xfrm>
          <a:prstGeom prst="rect">
            <a:avLst/>
          </a:prstGeom>
        </p:spPr>
        <p:txBody>
          <a:bodyPr anchor="t" rtlCol="false" tIns="0" lIns="0" bIns="0" rIns="0">
            <a:spAutoFit/>
          </a:bodyPr>
          <a:lstStyle/>
          <a:p>
            <a:pPr algn="l" marL="0" indent="0" lvl="0">
              <a:lnSpc>
                <a:spcPts val="7130"/>
              </a:lnSpc>
              <a:spcBef>
                <a:spcPct val="0"/>
              </a:spcBef>
            </a:pPr>
            <a:r>
              <a:rPr lang="en-US" sz="5093">
                <a:solidFill>
                  <a:srgbClr val="FDFDFD"/>
                </a:solidFill>
                <a:latin typeface="Open Sans Extra Bold"/>
                <a:ea typeface="Open Sans Extra Bold"/>
                <a:cs typeface="Open Sans Extra Bold"/>
                <a:sym typeface="Open Sans Extra Bold"/>
              </a:rPr>
              <a:t>Need Of Work</a:t>
            </a:r>
          </a:p>
        </p:txBody>
      </p:sp>
      <p:sp>
        <p:nvSpPr>
          <p:cNvPr name="Freeform 9" id="9"/>
          <p:cNvSpPr/>
          <p:nvPr/>
        </p:nvSpPr>
        <p:spPr>
          <a:xfrm flipH="false" flipV="false" rot="0">
            <a:off x="8618101" y="1767991"/>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0" id="10"/>
          <p:cNvSpPr txBox="true"/>
          <p:nvPr/>
        </p:nvSpPr>
        <p:spPr>
          <a:xfrm rot="0">
            <a:off x="10162447" y="1825672"/>
            <a:ext cx="5768345" cy="1261270"/>
          </a:xfrm>
          <a:prstGeom prst="rect">
            <a:avLst/>
          </a:prstGeom>
        </p:spPr>
        <p:txBody>
          <a:bodyPr anchor="t" rtlCol="false" tIns="0" lIns="0" bIns="0" rIns="0">
            <a:spAutoFit/>
          </a:bodyPr>
          <a:lstStyle/>
          <a:p>
            <a:pPr algn="l">
              <a:lnSpc>
                <a:spcPts val="2495"/>
              </a:lnSpc>
            </a:pPr>
            <a:r>
              <a:rPr lang="en-US" sz="1782" spc="-35">
                <a:solidFill>
                  <a:srgbClr val="145DA0"/>
                </a:solidFill>
                <a:latin typeface="Poppins"/>
                <a:ea typeface="Poppins"/>
                <a:cs typeface="Poppins"/>
                <a:sym typeface="Poppins"/>
              </a:rPr>
              <a:t>Convenience and Accessibility: The app will provide the convenience of shopping from anywhere, anytime, and accessing a vast variety of homemade products. </a:t>
            </a:r>
          </a:p>
        </p:txBody>
      </p:sp>
      <p:sp>
        <p:nvSpPr>
          <p:cNvPr name="TextBox 11" id="11"/>
          <p:cNvSpPr txBox="true"/>
          <p:nvPr/>
        </p:nvSpPr>
        <p:spPr>
          <a:xfrm rot="0">
            <a:off x="8763159" y="20412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name="Freeform 12" id="12"/>
          <p:cNvSpPr/>
          <p:nvPr/>
        </p:nvSpPr>
        <p:spPr>
          <a:xfrm flipH="false" flipV="false" rot="0">
            <a:off x="9144000" y="3541391"/>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3" id="13"/>
          <p:cNvSpPr txBox="true"/>
          <p:nvPr/>
        </p:nvSpPr>
        <p:spPr>
          <a:xfrm rot="0">
            <a:off x="10688346" y="3599072"/>
            <a:ext cx="5768345" cy="946541"/>
          </a:xfrm>
          <a:prstGeom prst="rect">
            <a:avLst/>
          </a:prstGeom>
        </p:spPr>
        <p:txBody>
          <a:bodyPr anchor="t" rtlCol="false" tIns="0" lIns="0" bIns="0" rIns="0">
            <a:spAutoFit/>
          </a:bodyPr>
          <a:lstStyle/>
          <a:p>
            <a:pPr algn="l">
              <a:lnSpc>
                <a:spcPts val="2495"/>
              </a:lnSpc>
            </a:pPr>
            <a:r>
              <a:rPr lang="en-US" sz="1782" spc="-35">
                <a:solidFill>
                  <a:srgbClr val="145DA0"/>
                </a:solidFill>
                <a:latin typeface="Poppins"/>
                <a:ea typeface="Poppins"/>
                <a:cs typeface="Poppins"/>
                <a:sym typeface="Poppins"/>
              </a:rPr>
              <a:t>Personal Experience: It will provide detail product descriptions, reviews and customer support for a satisfactory virtual shopping experience. </a:t>
            </a:r>
          </a:p>
        </p:txBody>
      </p:sp>
      <p:sp>
        <p:nvSpPr>
          <p:cNvPr name="TextBox 14" id="14"/>
          <p:cNvSpPr txBox="true"/>
          <p:nvPr/>
        </p:nvSpPr>
        <p:spPr>
          <a:xfrm rot="0">
            <a:off x="9289058" y="38146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name="Freeform 15" id="15"/>
          <p:cNvSpPr/>
          <p:nvPr/>
        </p:nvSpPr>
        <p:spPr>
          <a:xfrm flipH="false" flipV="false" rot="0">
            <a:off x="9144000" y="5318072"/>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6" id="16"/>
          <p:cNvSpPr txBox="true"/>
          <p:nvPr/>
        </p:nvSpPr>
        <p:spPr>
          <a:xfrm rot="0">
            <a:off x="10688346" y="5375752"/>
            <a:ext cx="5768345" cy="631811"/>
          </a:xfrm>
          <a:prstGeom prst="rect">
            <a:avLst/>
          </a:prstGeom>
        </p:spPr>
        <p:txBody>
          <a:bodyPr anchor="t" rtlCol="false" tIns="0" lIns="0" bIns="0" rIns="0">
            <a:spAutoFit/>
          </a:bodyPr>
          <a:lstStyle/>
          <a:p>
            <a:pPr algn="l">
              <a:lnSpc>
                <a:spcPts val="2495"/>
              </a:lnSpc>
            </a:pPr>
            <a:r>
              <a:rPr lang="en-US" sz="1782" spc="-35">
                <a:solidFill>
                  <a:srgbClr val="145DA0"/>
                </a:solidFill>
                <a:latin typeface="Poppins"/>
                <a:ea typeface="Poppins"/>
                <a:cs typeface="Poppins"/>
                <a:sym typeface="Poppins"/>
              </a:rPr>
              <a:t>Festive/Seasonal Products : The app will provide special section to display such products. </a:t>
            </a:r>
          </a:p>
        </p:txBody>
      </p:sp>
      <p:sp>
        <p:nvSpPr>
          <p:cNvPr name="TextBox 17" id="17"/>
          <p:cNvSpPr txBox="true"/>
          <p:nvPr/>
        </p:nvSpPr>
        <p:spPr>
          <a:xfrm rot="0">
            <a:off x="9289058" y="5591284"/>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name="Freeform 18" id="18"/>
          <p:cNvSpPr/>
          <p:nvPr/>
        </p:nvSpPr>
        <p:spPr>
          <a:xfrm flipH="false" flipV="false" rot="0">
            <a:off x="8618101" y="7094753"/>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9" id="19"/>
          <p:cNvSpPr txBox="true"/>
          <p:nvPr/>
        </p:nvSpPr>
        <p:spPr>
          <a:xfrm rot="0">
            <a:off x="10347156" y="7256678"/>
            <a:ext cx="5768345" cy="631811"/>
          </a:xfrm>
          <a:prstGeom prst="rect">
            <a:avLst/>
          </a:prstGeom>
        </p:spPr>
        <p:txBody>
          <a:bodyPr anchor="t" rtlCol="false" tIns="0" lIns="0" bIns="0" rIns="0">
            <a:spAutoFit/>
          </a:bodyPr>
          <a:lstStyle/>
          <a:p>
            <a:pPr algn="l">
              <a:lnSpc>
                <a:spcPts val="2495"/>
              </a:lnSpc>
            </a:pPr>
            <a:r>
              <a:rPr lang="en-US" sz="1782" spc="-35">
                <a:solidFill>
                  <a:srgbClr val="145DA0"/>
                </a:solidFill>
                <a:latin typeface="Poppins"/>
                <a:ea typeface="Poppins"/>
                <a:cs typeface="Poppins"/>
                <a:sym typeface="Poppins"/>
              </a:rPr>
              <a:t>Authenticity and Trust: Shopping through this app will rely on product descriptions, photos, and reviews </a:t>
            </a:r>
          </a:p>
        </p:txBody>
      </p:sp>
      <p:sp>
        <p:nvSpPr>
          <p:cNvPr name="TextBox 20" id="20"/>
          <p:cNvSpPr txBox="true"/>
          <p:nvPr/>
        </p:nvSpPr>
        <p:spPr>
          <a:xfrm rot="0">
            <a:off x="8763159" y="7367965"/>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grpSp>
        <p:nvGrpSpPr>
          <p:cNvPr name="Group 21" id="21"/>
          <p:cNvGrpSpPr/>
          <p:nvPr/>
        </p:nvGrpSpPr>
        <p:grpSpPr>
          <a:xfrm rot="0">
            <a:off x="7905455" y="2656032"/>
            <a:ext cx="373607" cy="3736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3" id="2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4" id="24"/>
          <p:cNvGrpSpPr/>
          <p:nvPr/>
        </p:nvGrpSpPr>
        <p:grpSpPr>
          <a:xfrm rot="0">
            <a:off x="8315313" y="4180490"/>
            <a:ext cx="373607" cy="3736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6" id="2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7" id="27"/>
          <p:cNvGrpSpPr/>
          <p:nvPr/>
        </p:nvGrpSpPr>
        <p:grpSpPr>
          <a:xfrm rot="0">
            <a:off x="7944228" y="7402839"/>
            <a:ext cx="373607" cy="37360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9" id="29"/>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0" id="30"/>
          <p:cNvGrpSpPr/>
          <p:nvPr/>
        </p:nvGrpSpPr>
        <p:grpSpPr>
          <a:xfrm rot="0">
            <a:off x="8309460" y="5760481"/>
            <a:ext cx="373607" cy="37360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2" id="3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6847106" y="0"/>
            <a:ext cx="13543774" cy="10287000"/>
            <a:chOff x="0" y="0"/>
            <a:chExt cx="3567084" cy="2709333"/>
          </a:xfrm>
        </p:grpSpPr>
        <p:sp>
          <p:nvSpPr>
            <p:cNvPr name="Freeform 6" id="6"/>
            <p:cNvSpPr/>
            <p:nvPr/>
          </p:nvSpPr>
          <p:spPr>
            <a:xfrm flipH="false" flipV="false" rot="0">
              <a:off x="0" y="0"/>
              <a:ext cx="3567085" cy="2709333"/>
            </a:xfrm>
            <a:custGeom>
              <a:avLst/>
              <a:gdLst/>
              <a:ahLst/>
              <a:cxnLst/>
              <a:rect r="r" b="b" t="t" l="l"/>
              <a:pathLst>
                <a:path h="2709333" w="3567085">
                  <a:moveTo>
                    <a:pt x="0" y="0"/>
                  </a:moveTo>
                  <a:lnTo>
                    <a:pt x="3567085" y="0"/>
                  </a:lnTo>
                  <a:lnTo>
                    <a:pt x="3567085" y="2709333"/>
                  </a:lnTo>
                  <a:lnTo>
                    <a:pt x="0" y="2709333"/>
                  </a:lnTo>
                  <a:close/>
                </a:path>
              </a:pathLst>
            </a:custGeom>
            <a:solidFill>
              <a:srgbClr val="D3E2EF"/>
            </a:solidFill>
          </p:spPr>
        </p:sp>
        <p:sp>
          <p:nvSpPr>
            <p:cNvPr name="TextBox 7" id="7"/>
            <p:cNvSpPr txBox="true"/>
            <p:nvPr/>
          </p:nvSpPr>
          <p:spPr>
            <a:xfrm>
              <a:off x="0" y="-57150"/>
              <a:ext cx="3567084" cy="2766483"/>
            </a:xfrm>
            <a:prstGeom prst="rect">
              <a:avLst/>
            </a:prstGeom>
          </p:spPr>
          <p:txBody>
            <a:bodyPr anchor="ctr" rtlCol="false" tIns="50800" lIns="50800" bIns="50800" rIns="50800"/>
            <a:lstStyle/>
            <a:p>
              <a:pPr algn="ctr">
                <a:lnSpc>
                  <a:spcPts val="3150"/>
                </a:lnSpc>
              </a:pPr>
            </a:p>
          </p:txBody>
        </p:sp>
      </p:grpSp>
      <p:grpSp>
        <p:nvGrpSpPr>
          <p:cNvPr name="Group 8" id="8"/>
          <p:cNvGrpSpPr/>
          <p:nvPr/>
        </p:nvGrpSpPr>
        <p:grpSpPr>
          <a:xfrm rot="0">
            <a:off x="7517638" y="514350"/>
            <a:ext cx="9741662" cy="4507432"/>
            <a:chOff x="0" y="0"/>
            <a:chExt cx="4351032" cy="2013207"/>
          </a:xfrm>
        </p:grpSpPr>
        <p:sp>
          <p:nvSpPr>
            <p:cNvPr name="Freeform 9" id="9"/>
            <p:cNvSpPr/>
            <p:nvPr/>
          </p:nvSpPr>
          <p:spPr>
            <a:xfrm flipH="false" flipV="false" rot="0">
              <a:off x="0" y="0"/>
              <a:ext cx="4351032" cy="2013207"/>
            </a:xfrm>
            <a:custGeom>
              <a:avLst/>
              <a:gdLst/>
              <a:ahLst/>
              <a:cxnLst/>
              <a:rect r="r" b="b" t="t" l="l"/>
              <a:pathLst>
                <a:path h="2013207" w="4351032">
                  <a:moveTo>
                    <a:pt x="15100" y="0"/>
                  </a:moveTo>
                  <a:lnTo>
                    <a:pt x="4335932" y="0"/>
                  </a:lnTo>
                  <a:cubicBezTo>
                    <a:pt x="4344271" y="0"/>
                    <a:pt x="4351032" y="6760"/>
                    <a:pt x="4351032" y="15100"/>
                  </a:cubicBezTo>
                  <a:lnTo>
                    <a:pt x="4351032" y="1998107"/>
                  </a:lnTo>
                  <a:cubicBezTo>
                    <a:pt x="4351032" y="2002112"/>
                    <a:pt x="4349441" y="2005952"/>
                    <a:pt x="4346609" y="2008784"/>
                  </a:cubicBezTo>
                  <a:cubicBezTo>
                    <a:pt x="4343777" y="2011616"/>
                    <a:pt x="4339937" y="2013207"/>
                    <a:pt x="4335932" y="2013207"/>
                  </a:cubicBezTo>
                  <a:lnTo>
                    <a:pt x="15100" y="2013207"/>
                  </a:lnTo>
                  <a:cubicBezTo>
                    <a:pt x="6760" y="2013207"/>
                    <a:pt x="0" y="2006446"/>
                    <a:pt x="0" y="1998107"/>
                  </a:cubicBezTo>
                  <a:lnTo>
                    <a:pt x="0" y="15100"/>
                  </a:lnTo>
                  <a:cubicBezTo>
                    <a:pt x="0" y="6760"/>
                    <a:pt x="6760" y="0"/>
                    <a:pt x="15100" y="0"/>
                  </a:cubicBezTo>
                  <a:close/>
                </a:path>
              </a:pathLst>
            </a:custGeom>
            <a:solidFill>
              <a:srgbClr val="FDFDFD"/>
            </a:solidFill>
            <a:ln w="28575" cap="sq">
              <a:solidFill>
                <a:srgbClr val="145DA0"/>
              </a:solidFill>
              <a:prstDash val="solid"/>
              <a:miter/>
            </a:ln>
          </p:spPr>
        </p:sp>
        <p:sp>
          <p:nvSpPr>
            <p:cNvPr name="TextBox 10" id="10"/>
            <p:cNvSpPr txBox="true"/>
            <p:nvPr/>
          </p:nvSpPr>
          <p:spPr>
            <a:xfrm>
              <a:off x="0" y="-28575"/>
              <a:ext cx="4351032" cy="2041782"/>
            </a:xfrm>
            <a:prstGeom prst="rect">
              <a:avLst/>
            </a:prstGeom>
          </p:spPr>
          <p:txBody>
            <a:bodyPr anchor="ctr" rtlCol="false" tIns="38330" lIns="38330" bIns="38330" rIns="38330"/>
            <a:lstStyle/>
            <a:p>
              <a:pPr algn="ctr" marL="0" indent="0" lvl="0">
                <a:lnSpc>
                  <a:spcPts val="2007"/>
                </a:lnSpc>
                <a:spcBef>
                  <a:spcPct val="0"/>
                </a:spcBef>
              </a:pPr>
            </a:p>
          </p:txBody>
        </p:sp>
      </p:grpSp>
      <p:grpSp>
        <p:nvGrpSpPr>
          <p:cNvPr name="Group 11" id="11"/>
          <p:cNvGrpSpPr/>
          <p:nvPr/>
        </p:nvGrpSpPr>
        <p:grpSpPr>
          <a:xfrm rot="0">
            <a:off x="7517638" y="5265218"/>
            <a:ext cx="9741662" cy="4507432"/>
            <a:chOff x="0" y="0"/>
            <a:chExt cx="4351032" cy="2013207"/>
          </a:xfrm>
        </p:grpSpPr>
        <p:sp>
          <p:nvSpPr>
            <p:cNvPr name="Freeform 12" id="12"/>
            <p:cNvSpPr/>
            <p:nvPr/>
          </p:nvSpPr>
          <p:spPr>
            <a:xfrm flipH="false" flipV="false" rot="0">
              <a:off x="0" y="0"/>
              <a:ext cx="4351032" cy="2013207"/>
            </a:xfrm>
            <a:custGeom>
              <a:avLst/>
              <a:gdLst/>
              <a:ahLst/>
              <a:cxnLst/>
              <a:rect r="r" b="b" t="t" l="l"/>
              <a:pathLst>
                <a:path h="2013207" w="4351032">
                  <a:moveTo>
                    <a:pt x="15100" y="0"/>
                  </a:moveTo>
                  <a:lnTo>
                    <a:pt x="4335932" y="0"/>
                  </a:lnTo>
                  <a:cubicBezTo>
                    <a:pt x="4344271" y="0"/>
                    <a:pt x="4351032" y="6760"/>
                    <a:pt x="4351032" y="15100"/>
                  </a:cubicBezTo>
                  <a:lnTo>
                    <a:pt x="4351032" y="1998107"/>
                  </a:lnTo>
                  <a:cubicBezTo>
                    <a:pt x="4351032" y="2002112"/>
                    <a:pt x="4349441" y="2005952"/>
                    <a:pt x="4346609" y="2008784"/>
                  </a:cubicBezTo>
                  <a:cubicBezTo>
                    <a:pt x="4343777" y="2011616"/>
                    <a:pt x="4339937" y="2013207"/>
                    <a:pt x="4335932" y="2013207"/>
                  </a:cubicBezTo>
                  <a:lnTo>
                    <a:pt x="15100" y="2013207"/>
                  </a:lnTo>
                  <a:cubicBezTo>
                    <a:pt x="6760" y="2013207"/>
                    <a:pt x="0" y="2006446"/>
                    <a:pt x="0" y="1998107"/>
                  </a:cubicBezTo>
                  <a:lnTo>
                    <a:pt x="0" y="15100"/>
                  </a:lnTo>
                  <a:cubicBezTo>
                    <a:pt x="0" y="6760"/>
                    <a:pt x="6760" y="0"/>
                    <a:pt x="15100" y="0"/>
                  </a:cubicBezTo>
                  <a:close/>
                </a:path>
              </a:pathLst>
            </a:custGeom>
            <a:solidFill>
              <a:srgbClr val="FDFDFD"/>
            </a:solidFill>
            <a:ln w="28575" cap="sq">
              <a:solidFill>
                <a:srgbClr val="145DA0"/>
              </a:solidFill>
              <a:prstDash val="solid"/>
              <a:miter/>
            </a:ln>
          </p:spPr>
        </p:sp>
        <p:sp>
          <p:nvSpPr>
            <p:cNvPr name="TextBox 13" id="13"/>
            <p:cNvSpPr txBox="true"/>
            <p:nvPr/>
          </p:nvSpPr>
          <p:spPr>
            <a:xfrm>
              <a:off x="0" y="-28575"/>
              <a:ext cx="4351032" cy="2041782"/>
            </a:xfrm>
            <a:prstGeom prst="rect">
              <a:avLst/>
            </a:prstGeom>
          </p:spPr>
          <p:txBody>
            <a:bodyPr anchor="ctr" rtlCol="false" tIns="38330" lIns="38330" bIns="38330" rIns="38330"/>
            <a:lstStyle/>
            <a:p>
              <a:pPr algn="ctr" marL="0" indent="0" lvl="0">
                <a:lnSpc>
                  <a:spcPts val="2007"/>
                </a:lnSpc>
                <a:spcBef>
                  <a:spcPct val="0"/>
                </a:spcBef>
              </a:pPr>
            </a:p>
          </p:txBody>
        </p:sp>
      </p:grpSp>
      <p:sp>
        <p:nvSpPr>
          <p:cNvPr name="AutoShape 14" id="14"/>
          <p:cNvSpPr/>
          <p:nvPr/>
        </p:nvSpPr>
        <p:spPr>
          <a:xfrm>
            <a:off x="1384300" y="5513389"/>
            <a:ext cx="5122944" cy="0"/>
          </a:xfrm>
          <a:prstGeom prst="line">
            <a:avLst/>
          </a:prstGeom>
          <a:ln cap="flat" w="38100">
            <a:solidFill>
              <a:srgbClr val="145DA0"/>
            </a:solidFill>
            <a:prstDash val="solid"/>
            <a:headEnd type="none" len="sm" w="sm"/>
            <a:tailEnd type="none" len="sm" w="sm"/>
          </a:ln>
        </p:spPr>
      </p:sp>
      <p:sp>
        <p:nvSpPr>
          <p:cNvPr name="Freeform 15" id="15"/>
          <p:cNvSpPr/>
          <p:nvPr/>
        </p:nvSpPr>
        <p:spPr>
          <a:xfrm flipH="false" flipV="false" rot="0">
            <a:off x="6507244" y="2047874"/>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6" id="16"/>
          <p:cNvSpPr/>
          <p:nvPr/>
        </p:nvSpPr>
        <p:spPr>
          <a:xfrm flipH="false" flipV="false" rot="0">
            <a:off x="5018558" y="1695638"/>
            <a:ext cx="973515" cy="704471"/>
          </a:xfrm>
          <a:custGeom>
            <a:avLst/>
            <a:gdLst/>
            <a:ahLst/>
            <a:cxnLst/>
            <a:rect r="r" b="b" t="t" l="l"/>
            <a:pathLst>
              <a:path h="704471" w="973515">
                <a:moveTo>
                  <a:pt x="0" y="0"/>
                </a:moveTo>
                <a:lnTo>
                  <a:pt x="973516" y="0"/>
                </a:lnTo>
                <a:lnTo>
                  <a:pt x="973516" y="704471"/>
                </a:lnTo>
                <a:lnTo>
                  <a:pt x="0" y="7044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6507244" y="6806806"/>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8" id="18"/>
          <p:cNvSpPr/>
          <p:nvPr/>
        </p:nvSpPr>
        <p:spPr>
          <a:xfrm flipH="false" flipV="false" rot="0">
            <a:off x="6730408" y="7021906"/>
            <a:ext cx="977927" cy="977927"/>
          </a:xfrm>
          <a:custGeom>
            <a:avLst/>
            <a:gdLst/>
            <a:ahLst/>
            <a:cxnLst/>
            <a:rect r="r" b="b" t="t" l="l"/>
            <a:pathLst>
              <a:path h="977927" w="977927">
                <a:moveTo>
                  <a:pt x="0" y="0"/>
                </a:moveTo>
                <a:lnTo>
                  <a:pt x="977927" y="0"/>
                </a:lnTo>
                <a:lnTo>
                  <a:pt x="977927" y="977927"/>
                </a:lnTo>
                <a:lnTo>
                  <a:pt x="0" y="9779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6730408" y="2326176"/>
            <a:ext cx="1025357" cy="1017899"/>
          </a:xfrm>
          <a:custGeom>
            <a:avLst/>
            <a:gdLst/>
            <a:ahLst/>
            <a:cxnLst/>
            <a:rect r="r" b="b" t="t" l="l"/>
            <a:pathLst>
              <a:path h="1017899" w="1025357">
                <a:moveTo>
                  <a:pt x="0" y="0"/>
                </a:moveTo>
                <a:lnTo>
                  <a:pt x="1025357" y="0"/>
                </a:lnTo>
                <a:lnTo>
                  <a:pt x="1025357" y="1017899"/>
                </a:lnTo>
                <a:lnTo>
                  <a:pt x="0" y="10178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8187836" y="1616593"/>
            <a:ext cx="8401266" cy="2760044"/>
          </a:xfrm>
          <a:prstGeom prst="rect">
            <a:avLst/>
          </a:prstGeom>
        </p:spPr>
        <p:txBody>
          <a:bodyPr anchor="t" rtlCol="false" tIns="0" lIns="0" bIns="0" rIns="0">
            <a:spAutoFit/>
          </a:bodyPr>
          <a:lstStyle/>
          <a:p>
            <a:pPr algn="l">
              <a:lnSpc>
                <a:spcPts val="4882"/>
              </a:lnSpc>
            </a:pPr>
            <a:r>
              <a:rPr lang="en-US" sz="2727" spc="-54">
                <a:solidFill>
                  <a:srgbClr val="145DA0"/>
                </a:solidFill>
                <a:latin typeface="Poppins"/>
                <a:ea typeface="Poppins"/>
                <a:cs typeface="Poppins"/>
                <a:sym typeface="Poppins"/>
              </a:rPr>
              <a:t>      i3 Processor Based Computer or higher</a:t>
            </a:r>
          </a:p>
          <a:p>
            <a:pPr algn="l">
              <a:lnSpc>
                <a:spcPts val="4882"/>
              </a:lnSpc>
            </a:pPr>
            <a:r>
              <a:rPr lang="en-US" sz="2727" spc="-54">
                <a:solidFill>
                  <a:srgbClr val="145DA0"/>
                </a:solidFill>
                <a:latin typeface="Poppins"/>
                <a:ea typeface="Poppins"/>
                <a:cs typeface="Poppins"/>
                <a:sym typeface="Poppins"/>
              </a:rPr>
              <a:t>      Memory : 1 GB RAM</a:t>
            </a:r>
          </a:p>
          <a:p>
            <a:pPr algn="l">
              <a:lnSpc>
                <a:spcPts val="4882"/>
              </a:lnSpc>
            </a:pPr>
            <a:r>
              <a:rPr lang="en-US" sz="2727" spc="-54">
                <a:solidFill>
                  <a:srgbClr val="145DA0"/>
                </a:solidFill>
                <a:latin typeface="Poppins"/>
                <a:ea typeface="Poppins"/>
                <a:cs typeface="Poppins"/>
                <a:sym typeface="Poppins"/>
              </a:rPr>
              <a:t>      Hard Drive : 50 GB  </a:t>
            </a:r>
          </a:p>
          <a:p>
            <a:pPr algn="l">
              <a:lnSpc>
                <a:spcPts val="5061"/>
              </a:lnSpc>
            </a:pPr>
            <a:r>
              <a:rPr lang="en-US" sz="2827" spc="-56">
                <a:solidFill>
                  <a:srgbClr val="145DA0"/>
                </a:solidFill>
                <a:latin typeface="Poppins"/>
                <a:ea typeface="Poppins"/>
                <a:cs typeface="Poppins"/>
                <a:sym typeface="Poppins"/>
              </a:rPr>
              <a:t>      Internet Connection</a:t>
            </a:r>
          </a:p>
          <a:p>
            <a:pPr algn="ctr">
              <a:lnSpc>
                <a:spcPts val="1578"/>
              </a:lnSpc>
            </a:pPr>
          </a:p>
        </p:txBody>
      </p:sp>
      <p:sp>
        <p:nvSpPr>
          <p:cNvPr name="TextBox 21" id="21"/>
          <p:cNvSpPr txBox="true"/>
          <p:nvPr/>
        </p:nvSpPr>
        <p:spPr>
          <a:xfrm rot="0">
            <a:off x="7517638" y="718915"/>
            <a:ext cx="4091343" cy="511658"/>
          </a:xfrm>
          <a:prstGeom prst="rect">
            <a:avLst/>
          </a:prstGeom>
        </p:spPr>
        <p:txBody>
          <a:bodyPr anchor="t" rtlCol="false" tIns="0" lIns="0" bIns="0" rIns="0">
            <a:spAutoFit/>
          </a:bodyPr>
          <a:lstStyle/>
          <a:p>
            <a:pPr algn="ctr">
              <a:lnSpc>
                <a:spcPts val="3992"/>
              </a:lnSpc>
              <a:spcBef>
                <a:spcPct val="0"/>
              </a:spcBef>
            </a:pPr>
            <a:r>
              <a:rPr lang="en-US" b="true" sz="2852">
                <a:solidFill>
                  <a:srgbClr val="145DA0"/>
                </a:solidFill>
                <a:latin typeface="Poppins Bold"/>
                <a:ea typeface="Poppins Bold"/>
                <a:cs typeface="Poppins Bold"/>
                <a:sym typeface="Poppins Bold"/>
              </a:rPr>
              <a:t>Software</a:t>
            </a:r>
          </a:p>
        </p:txBody>
      </p:sp>
      <p:sp>
        <p:nvSpPr>
          <p:cNvPr name="TextBox 22" id="22"/>
          <p:cNvSpPr txBox="true"/>
          <p:nvPr/>
        </p:nvSpPr>
        <p:spPr>
          <a:xfrm rot="0">
            <a:off x="8790901" y="6260359"/>
            <a:ext cx="7185775" cy="2372192"/>
          </a:xfrm>
          <a:prstGeom prst="rect">
            <a:avLst/>
          </a:prstGeom>
        </p:spPr>
        <p:txBody>
          <a:bodyPr anchor="t" rtlCol="false" tIns="0" lIns="0" bIns="0" rIns="0">
            <a:spAutoFit/>
          </a:bodyPr>
          <a:lstStyle/>
          <a:p>
            <a:pPr algn="l">
              <a:lnSpc>
                <a:spcPts val="4767"/>
              </a:lnSpc>
            </a:pPr>
            <a:r>
              <a:rPr lang="en-US" sz="2663">
                <a:solidFill>
                  <a:srgbClr val="145DA0"/>
                </a:solidFill>
                <a:latin typeface="Poppins"/>
                <a:ea typeface="Poppins"/>
                <a:cs typeface="Poppins"/>
                <a:sym typeface="Poppins"/>
              </a:rPr>
              <a:t>Front End : </a:t>
            </a:r>
            <a:r>
              <a:rPr lang="en-US" sz="2663">
                <a:solidFill>
                  <a:srgbClr val="145DA0"/>
                </a:solidFill>
                <a:latin typeface="Poppins"/>
                <a:ea typeface="Poppins"/>
                <a:cs typeface="Poppins"/>
                <a:sym typeface="Poppins"/>
              </a:rPr>
              <a:t> XML, Java</a:t>
            </a:r>
          </a:p>
          <a:p>
            <a:pPr algn="l">
              <a:lnSpc>
                <a:spcPts val="4767"/>
              </a:lnSpc>
            </a:pPr>
            <a:r>
              <a:rPr lang="en-US" sz="2663">
                <a:solidFill>
                  <a:srgbClr val="145DA0"/>
                </a:solidFill>
                <a:latin typeface="Poppins"/>
                <a:ea typeface="Poppins"/>
                <a:cs typeface="Poppins"/>
                <a:sym typeface="Poppins"/>
              </a:rPr>
              <a:t>Back End :   PHP</a:t>
            </a:r>
          </a:p>
          <a:p>
            <a:pPr algn="l">
              <a:lnSpc>
                <a:spcPts val="4767"/>
              </a:lnSpc>
            </a:pPr>
            <a:r>
              <a:rPr lang="en-US" sz="2663">
                <a:solidFill>
                  <a:srgbClr val="145DA0"/>
                </a:solidFill>
                <a:latin typeface="Poppins"/>
                <a:ea typeface="Poppins"/>
                <a:cs typeface="Poppins"/>
                <a:sym typeface="Poppins"/>
              </a:rPr>
              <a:t>Tools : Android Studio, Postman</a:t>
            </a:r>
          </a:p>
          <a:p>
            <a:pPr algn="ctr">
              <a:lnSpc>
                <a:spcPts val="4767"/>
              </a:lnSpc>
            </a:pPr>
          </a:p>
        </p:txBody>
      </p:sp>
      <p:sp>
        <p:nvSpPr>
          <p:cNvPr name="TextBox 23" id="23"/>
          <p:cNvSpPr txBox="true"/>
          <p:nvPr/>
        </p:nvSpPr>
        <p:spPr>
          <a:xfrm rot="0">
            <a:off x="8278498" y="5507557"/>
            <a:ext cx="2634041" cy="508987"/>
          </a:xfrm>
          <a:prstGeom prst="rect">
            <a:avLst/>
          </a:prstGeom>
        </p:spPr>
        <p:txBody>
          <a:bodyPr anchor="t" rtlCol="false" tIns="0" lIns="0" bIns="0" rIns="0">
            <a:spAutoFit/>
          </a:bodyPr>
          <a:lstStyle/>
          <a:p>
            <a:pPr algn="ctr">
              <a:lnSpc>
                <a:spcPts val="3970"/>
              </a:lnSpc>
              <a:spcBef>
                <a:spcPct val="0"/>
              </a:spcBef>
            </a:pPr>
            <a:r>
              <a:rPr lang="en-US" b="true" sz="2836">
                <a:solidFill>
                  <a:srgbClr val="145DA0"/>
                </a:solidFill>
                <a:latin typeface="Poppins Bold"/>
                <a:ea typeface="Poppins Bold"/>
                <a:cs typeface="Poppins Bold"/>
                <a:sym typeface="Poppins Bold"/>
              </a:rPr>
              <a:t>Hardware</a:t>
            </a:r>
          </a:p>
        </p:txBody>
      </p:sp>
      <p:sp>
        <p:nvSpPr>
          <p:cNvPr name="TextBox 24" id="24"/>
          <p:cNvSpPr txBox="true"/>
          <p:nvPr/>
        </p:nvSpPr>
        <p:spPr>
          <a:xfrm rot="0">
            <a:off x="1384300" y="4043242"/>
            <a:ext cx="5122944" cy="752514"/>
          </a:xfrm>
          <a:prstGeom prst="rect">
            <a:avLst/>
          </a:prstGeom>
        </p:spPr>
        <p:txBody>
          <a:bodyPr anchor="t" rtlCol="false" tIns="0" lIns="0" bIns="0" rIns="0">
            <a:spAutoFit/>
          </a:bodyPr>
          <a:lstStyle/>
          <a:p>
            <a:pPr algn="l" marL="0" indent="0" lvl="0">
              <a:lnSpc>
                <a:spcPts val="5777"/>
              </a:lnSpc>
            </a:pPr>
            <a:r>
              <a:rPr lang="en-US" b="true" sz="5502">
                <a:solidFill>
                  <a:srgbClr val="145DA0"/>
                </a:solidFill>
                <a:latin typeface="Open Sans Extra Bold"/>
                <a:ea typeface="Open Sans Extra Bold"/>
                <a:cs typeface="Open Sans Extra Bold"/>
                <a:sym typeface="Open Sans Extra Bold"/>
              </a:rPr>
              <a:t>Requirements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DAGGb959Tcs</dc:identifier>
  <dcterms:modified xsi:type="dcterms:W3CDTF">2011-08-01T06:04:30Z</dcterms:modified>
  <cp:revision>1</cp:revision>
  <dc:title>White and Blue Professional Modern Technology Pitch Deck Presentation</dc:title>
</cp:coreProperties>
</file>